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  <p:sldId id="277" r:id="rId23"/>
    <p:sldId id="278" r:id="rId24"/>
    <p:sldId id="280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image" Target="../media/image74.jpg"/><Relationship Id="rId4" Type="http://schemas.openxmlformats.org/officeDocument/2006/relationships/image" Target="../media/image77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image" Target="../media/image78.jpg"/><Relationship Id="rId4" Type="http://schemas.openxmlformats.org/officeDocument/2006/relationships/image" Target="../media/image8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image" Target="../media/image74.jpg"/><Relationship Id="rId4" Type="http://schemas.openxmlformats.org/officeDocument/2006/relationships/image" Target="../media/image77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image" Target="../media/image78.jpg"/><Relationship Id="rId4" Type="http://schemas.openxmlformats.org/officeDocument/2006/relationships/image" Target="../media/image8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3883A8-BE2D-46C4-8706-25DA8592D88B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</dgm:pt>
    <dgm:pt modelId="{C3D09F93-D58F-42E5-B9AC-B89FBD9B46DA}">
      <dgm:prSet phldrT="[Текст]"/>
      <dgm:spPr/>
      <dgm:t>
        <a:bodyPr/>
        <a:lstStyle/>
        <a:p>
          <a:pPr>
            <a:buFont typeface="+mj-lt"/>
            <a:buAutoNum type="arabicPeriod"/>
          </a:pPr>
          <a:r>
            <a:rPr lang="ru-RU" dirty="0"/>
            <a:t>Отказаться от продуктов быстрого приготовления;</a:t>
          </a:r>
        </a:p>
      </dgm:t>
    </dgm:pt>
    <dgm:pt modelId="{D2F1F9BF-125F-4E55-A4F8-E39A8B2B7113}" type="parTrans" cxnId="{18EB713F-A77D-420F-8BDB-0580F92F1475}">
      <dgm:prSet/>
      <dgm:spPr/>
      <dgm:t>
        <a:bodyPr/>
        <a:lstStyle/>
        <a:p>
          <a:endParaRPr lang="ru-RU"/>
        </a:p>
      </dgm:t>
    </dgm:pt>
    <dgm:pt modelId="{71C98A98-63E1-470A-9D44-7790F8C6D639}" type="sibTrans" cxnId="{18EB713F-A77D-420F-8BDB-0580F92F1475}">
      <dgm:prSet/>
      <dgm:spPr/>
      <dgm:t>
        <a:bodyPr/>
        <a:lstStyle/>
        <a:p>
          <a:endParaRPr lang="ru-RU"/>
        </a:p>
      </dgm:t>
    </dgm:pt>
    <dgm:pt modelId="{22BDB47A-A73E-4DA6-8338-A0575F9D9883}">
      <dgm:prSet phldrT="[Текст]"/>
      <dgm:spPr/>
      <dgm:t>
        <a:bodyPr/>
        <a:lstStyle/>
        <a:p>
          <a:r>
            <a:rPr lang="ru-RU" dirty="0"/>
            <a:t>Солить блюдо не во время приготовления, а перед едой;</a:t>
          </a:r>
        </a:p>
      </dgm:t>
    </dgm:pt>
    <dgm:pt modelId="{10697ECE-E173-46BE-8C3B-B217A0B1A16A}" type="parTrans" cxnId="{EF7862DD-C977-4D64-ACF8-BEA8B9045482}">
      <dgm:prSet/>
      <dgm:spPr/>
      <dgm:t>
        <a:bodyPr/>
        <a:lstStyle/>
        <a:p>
          <a:endParaRPr lang="ru-RU"/>
        </a:p>
      </dgm:t>
    </dgm:pt>
    <dgm:pt modelId="{0557DFFE-B441-4C31-A43E-0A175F97BC05}" type="sibTrans" cxnId="{EF7862DD-C977-4D64-ACF8-BEA8B9045482}">
      <dgm:prSet/>
      <dgm:spPr/>
      <dgm:t>
        <a:bodyPr/>
        <a:lstStyle/>
        <a:p>
          <a:endParaRPr lang="ru-RU"/>
        </a:p>
      </dgm:t>
    </dgm:pt>
    <dgm:pt modelId="{EC908161-237B-4CEF-A1D1-E46875BD5141}">
      <dgm:prSet phldrT="[Текст]"/>
      <dgm:spPr/>
      <dgm:t>
        <a:bodyPr/>
        <a:lstStyle/>
        <a:p>
          <a:pPr>
            <a:buFont typeface="+mj-lt"/>
            <a:buAutoNum type="arabicPeriod"/>
          </a:pPr>
          <a:r>
            <a:rPr lang="ru-RU" dirty="0"/>
            <a:t>Убрать солонку с обеденного стола;</a:t>
          </a:r>
        </a:p>
      </dgm:t>
    </dgm:pt>
    <dgm:pt modelId="{67FF1198-3AD6-459B-B399-E802167AD1A7}" type="parTrans" cxnId="{BDE0B2A0-CF81-4206-AB41-71B833F098FD}">
      <dgm:prSet/>
      <dgm:spPr/>
      <dgm:t>
        <a:bodyPr/>
        <a:lstStyle/>
        <a:p>
          <a:endParaRPr lang="ru-RU"/>
        </a:p>
      </dgm:t>
    </dgm:pt>
    <dgm:pt modelId="{23562DF1-CDC6-4F84-953C-5FEFA558D03A}" type="sibTrans" cxnId="{BDE0B2A0-CF81-4206-AB41-71B833F098FD}">
      <dgm:prSet/>
      <dgm:spPr/>
      <dgm:t>
        <a:bodyPr/>
        <a:lstStyle/>
        <a:p>
          <a:endParaRPr lang="ru-RU"/>
        </a:p>
      </dgm:t>
    </dgm:pt>
    <dgm:pt modelId="{1829EE6A-96F3-4C8F-8CEB-2E5A633DF611}">
      <dgm:prSet/>
      <dgm:spPr/>
      <dgm:t>
        <a:bodyPr/>
        <a:lstStyle/>
        <a:p>
          <a:pPr>
            <a:buFont typeface="+mj-lt"/>
            <a:buAutoNum type="arabicPeriod"/>
          </a:pPr>
          <a:r>
            <a:rPr lang="ru-RU" dirty="0"/>
            <a:t>Употреблять свежие, а не консервированные овощи;</a:t>
          </a:r>
        </a:p>
      </dgm:t>
    </dgm:pt>
    <dgm:pt modelId="{7C20FAA9-36B3-43F1-829E-32397BC688D4}" type="parTrans" cxnId="{81C5B41D-6C96-40BD-AEC2-DE31A79EDABB}">
      <dgm:prSet/>
      <dgm:spPr/>
      <dgm:t>
        <a:bodyPr/>
        <a:lstStyle/>
        <a:p>
          <a:endParaRPr lang="ru-RU"/>
        </a:p>
      </dgm:t>
    </dgm:pt>
    <dgm:pt modelId="{F454B5DF-990F-4F97-8F76-48CD292B2890}" type="sibTrans" cxnId="{81C5B41D-6C96-40BD-AEC2-DE31A79EDABB}">
      <dgm:prSet/>
      <dgm:spPr/>
      <dgm:t>
        <a:bodyPr/>
        <a:lstStyle/>
        <a:p>
          <a:endParaRPr lang="ru-RU"/>
        </a:p>
      </dgm:t>
    </dgm:pt>
    <dgm:pt modelId="{4985F754-E023-4A80-8D59-C85BCA8CD39A}">
      <dgm:prSet/>
      <dgm:spPr/>
      <dgm:t>
        <a:bodyPr/>
        <a:lstStyle/>
        <a:p>
          <a:r>
            <a:rPr lang="ru-RU" dirty="0"/>
            <a:t>Употреблять больше продуктов, содержащих калий;</a:t>
          </a:r>
        </a:p>
      </dgm:t>
    </dgm:pt>
    <dgm:pt modelId="{8127BCAE-580A-4594-9C03-7CB6B3F14CEC}" type="sibTrans" cxnId="{3EE53332-6AB2-40B1-943A-A16BB4C3B371}">
      <dgm:prSet/>
      <dgm:spPr/>
      <dgm:t>
        <a:bodyPr/>
        <a:lstStyle/>
        <a:p>
          <a:endParaRPr lang="ru-RU"/>
        </a:p>
      </dgm:t>
    </dgm:pt>
    <dgm:pt modelId="{F1FA7358-C10F-4CAF-ABF2-8C7BD7C01833}" type="parTrans" cxnId="{3EE53332-6AB2-40B1-943A-A16BB4C3B371}">
      <dgm:prSet/>
      <dgm:spPr/>
      <dgm:t>
        <a:bodyPr/>
        <a:lstStyle/>
        <a:p>
          <a:endParaRPr lang="ru-RU"/>
        </a:p>
      </dgm:t>
    </dgm:pt>
    <dgm:pt modelId="{0CBBE9FC-543C-4D70-A3C6-40645AD66F8D}">
      <dgm:prSet/>
      <dgm:spPr/>
      <dgm:t>
        <a:bodyPr/>
        <a:lstStyle/>
        <a:p>
          <a:pPr>
            <a:buFont typeface="+mj-lt"/>
            <a:buAutoNum type="arabicPeriod"/>
          </a:pPr>
          <a:r>
            <a:rPr lang="ru-RU" dirty="0"/>
            <a:t>Частично заменить соль на пряные травы.</a:t>
          </a:r>
        </a:p>
      </dgm:t>
    </dgm:pt>
    <dgm:pt modelId="{0A7004BE-EAA6-4E40-A47B-1FE6434FD58E}" type="sibTrans" cxnId="{CFCBC472-020C-4C01-A1A1-47C80FB6EA74}">
      <dgm:prSet/>
      <dgm:spPr/>
      <dgm:t>
        <a:bodyPr/>
        <a:lstStyle/>
        <a:p>
          <a:endParaRPr lang="ru-RU"/>
        </a:p>
      </dgm:t>
    </dgm:pt>
    <dgm:pt modelId="{60C6BEE2-52D2-4934-92BC-61F282E8D1AA}" type="parTrans" cxnId="{CFCBC472-020C-4C01-A1A1-47C80FB6EA74}">
      <dgm:prSet/>
      <dgm:spPr/>
      <dgm:t>
        <a:bodyPr/>
        <a:lstStyle/>
        <a:p>
          <a:endParaRPr lang="ru-RU"/>
        </a:p>
      </dgm:t>
    </dgm:pt>
    <dgm:pt modelId="{75DE695F-C3DD-402F-A62B-050FC5ABB891}" type="pres">
      <dgm:prSet presAssocID="{FB3883A8-BE2D-46C4-8706-25DA8592D88B}" presName="Name0" presStyleCnt="0">
        <dgm:presLayoutVars>
          <dgm:dir/>
          <dgm:resizeHandles val="exact"/>
        </dgm:presLayoutVars>
      </dgm:prSet>
      <dgm:spPr/>
    </dgm:pt>
    <dgm:pt modelId="{635E39C1-E834-48D8-94A5-06BBD189ABF8}" type="pres">
      <dgm:prSet presAssocID="{C3D09F93-D58F-42E5-B9AC-B89FBD9B46DA}" presName="composite" presStyleCnt="0"/>
      <dgm:spPr/>
    </dgm:pt>
    <dgm:pt modelId="{C1C9D145-A203-4ADE-A477-D9269D6761D1}" type="pres">
      <dgm:prSet presAssocID="{C3D09F93-D58F-42E5-B9AC-B89FBD9B46DA}" presName="rect1" presStyleLbl="trAlignAcc1" presStyleIdx="0" presStyleCnt="6" custScaleX="91194">
        <dgm:presLayoutVars>
          <dgm:bulletEnabled val="1"/>
        </dgm:presLayoutVars>
      </dgm:prSet>
      <dgm:spPr/>
    </dgm:pt>
    <dgm:pt modelId="{B56FD349-29F2-4D91-937B-E78DCE28CE19}" type="pres">
      <dgm:prSet presAssocID="{C3D09F93-D58F-42E5-B9AC-B89FBD9B46DA}" presName="rect2" presStyleLbl="fgImgPlace1" presStyleIdx="0" presStyleCnt="6" custScaleX="143053" custLinFactNeighborX="-3830" custLinFactNeighborY="172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</dgm:pt>
    <dgm:pt modelId="{A717B871-8C3F-4EAF-A465-F71C01082D14}" type="pres">
      <dgm:prSet presAssocID="{71C98A98-63E1-470A-9D44-7790F8C6D639}" presName="sibTrans" presStyleCnt="0"/>
      <dgm:spPr/>
    </dgm:pt>
    <dgm:pt modelId="{A5629194-76C2-4DC3-8678-1797505144ED}" type="pres">
      <dgm:prSet presAssocID="{22BDB47A-A73E-4DA6-8338-A0575F9D9883}" presName="composite" presStyleCnt="0"/>
      <dgm:spPr/>
    </dgm:pt>
    <dgm:pt modelId="{67CCA0FC-889C-4FB4-ABBD-5FCA0AC40AE0}" type="pres">
      <dgm:prSet presAssocID="{22BDB47A-A73E-4DA6-8338-A0575F9D9883}" presName="rect1" presStyleLbl="trAlignAcc1" presStyleIdx="1" presStyleCnt="6" custScaleX="93668">
        <dgm:presLayoutVars>
          <dgm:bulletEnabled val="1"/>
        </dgm:presLayoutVars>
      </dgm:prSet>
      <dgm:spPr/>
    </dgm:pt>
    <dgm:pt modelId="{469F3765-2A83-4959-9A21-AE0749761D33}" type="pres">
      <dgm:prSet presAssocID="{22BDB47A-A73E-4DA6-8338-A0575F9D9883}" presName="rect2" presStyleLbl="fgImgPlace1" presStyleIdx="1" presStyleCnt="6" custScaleX="14367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E00091E5-9194-4A68-8A94-85D18177BEA0}" type="pres">
      <dgm:prSet presAssocID="{0557DFFE-B441-4C31-A43E-0A175F97BC05}" presName="sibTrans" presStyleCnt="0"/>
      <dgm:spPr/>
    </dgm:pt>
    <dgm:pt modelId="{0E4E6FCE-CD28-49F8-9A62-113A1BBFCDFE}" type="pres">
      <dgm:prSet presAssocID="{EC908161-237B-4CEF-A1D1-E46875BD5141}" presName="composite" presStyleCnt="0"/>
      <dgm:spPr/>
    </dgm:pt>
    <dgm:pt modelId="{072BC449-C216-4730-A4C5-9E9A22304548}" type="pres">
      <dgm:prSet presAssocID="{EC908161-237B-4CEF-A1D1-E46875BD5141}" presName="rect1" presStyleLbl="trAlignAcc1" presStyleIdx="2" presStyleCnt="6" custScaleX="92110">
        <dgm:presLayoutVars>
          <dgm:bulletEnabled val="1"/>
        </dgm:presLayoutVars>
      </dgm:prSet>
      <dgm:spPr/>
    </dgm:pt>
    <dgm:pt modelId="{E129785C-1DE6-4080-B2CF-58B154A29659}" type="pres">
      <dgm:prSet presAssocID="{EC908161-237B-4CEF-A1D1-E46875BD5141}" presName="rect2" presStyleLbl="fgImgPlace1" presStyleIdx="2" presStyleCnt="6" custScaleX="14240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3CD0AD1A-98E0-4A96-B285-F6E57478B5E3}" type="pres">
      <dgm:prSet presAssocID="{23562DF1-CDC6-4F84-953C-5FEFA558D03A}" presName="sibTrans" presStyleCnt="0"/>
      <dgm:spPr/>
    </dgm:pt>
    <dgm:pt modelId="{A33A9468-6426-403D-8EFF-EB6EA769740B}" type="pres">
      <dgm:prSet presAssocID="{1829EE6A-96F3-4C8F-8CEB-2E5A633DF611}" presName="composite" presStyleCnt="0"/>
      <dgm:spPr/>
    </dgm:pt>
    <dgm:pt modelId="{2EDC17D1-8109-4127-93BD-8EBFBF4ED2B3}" type="pres">
      <dgm:prSet presAssocID="{1829EE6A-96F3-4C8F-8CEB-2E5A633DF611}" presName="rect1" presStyleLbl="trAlignAcc1" presStyleIdx="3" presStyleCnt="6" custScaleX="91991">
        <dgm:presLayoutVars>
          <dgm:bulletEnabled val="1"/>
        </dgm:presLayoutVars>
      </dgm:prSet>
      <dgm:spPr/>
    </dgm:pt>
    <dgm:pt modelId="{EBCEBCAE-5533-4F2F-ADEA-83F421A4748F}" type="pres">
      <dgm:prSet presAssocID="{1829EE6A-96F3-4C8F-8CEB-2E5A633DF611}" presName="rect2" presStyleLbl="fgImgPlace1" presStyleIdx="3" presStyleCnt="6" custScaleX="142676" custLinFactNeighborX="-2584" custLinFactNeighborY="258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F023D724-2A6F-4CDA-9729-0D49B31CA44F}" type="pres">
      <dgm:prSet presAssocID="{F454B5DF-990F-4F97-8F76-48CD292B2890}" presName="sibTrans" presStyleCnt="0"/>
      <dgm:spPr/>
    </dgm:pt>
    <dgm:pt modelId="{19049690-43DE-4FD5-BA08-F27F60236F63}" type="pres">
      <dgm:prSet presAssocID="{4985F754-E023-4A80-8D59-C85BCA8CD39A}" presName="composite" presStyleCnt="0"/>
      <dgm:spPr/>
    </dgm:pt>
    <dgm:pt modelId="{C65D1B91-1DAB-49ED-BC34-208878C57E77}" type="pres">
      <dgm:prSet presAssocID="{4985F754-E023-4A80-8D59-C85BCA8CD39A}" presName="rect1" presStyleLbl="trAlignAcc1" presStyleIdx="4" presStyleCnt="6" custScaleX="92533">
        <dgm:presLayoutVars>
          <dgm:bulletEnabled val="1"/>
        </dgm:presLayoutVars>
      </dgm:prSet>
      <dgm:spPr/>
    </dgm:pt>
    <dgm:pt modelId="{44D97E18-24FE-4145-AC3C-B9D8EEA9578F}" type="pres">
      <dgm:prSet presAssocID="{4985F754-E023-4A80-8D59-C85BCA8CD39A}" presName="rect2" presStyleLbl="fgImgPlace1" presStyleIdx="4" presStyleCnt="6" custScaleX="14144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B649F77A-9E47-4C70-B716-0D6A8EA9EE56}" type="pres">
      <dgm:prSet presAssocID="{8127BCAE-580A-4594-9C03-7CB6B3F14CEC}" presName="sibTrans" presStyleCnt="0"/>
      <dgm:spPr/>
    </dgm:pt>
    <dgm:pt modelId="{C340B458-5171-4E61-BCE5-0B5101D1F933}" type="pres">
      <dgm:prSet presAssocID="{0CBBE9FC-543C-4D70-A3C6-40645AD66F8D}" presName="composite" presStyleCnt="0"/>
      <dgm:spPr/>
    </dgm:pt>
    <dgm:pt modelId="{92D1B5E5-C0D9-46A4-BCD3-D73038DAEC46}" type="pres">
      <dgm:prSet presAssocID="{0CBBE9FC-543C-4D70-A3C6-40645AD66F8D}" presName="rect1" presStyleLbl="trAlignAcc1" presStyleIdx="5" presStyleCnt="6" custScaleX="91828" custLinFactNeighborX="442" custLinFactNeighborY="-1215">
        <dgm:presLayoutVars>
          <dgm:bulletEnabled val="1"/>
        </dgm:presLayoutVars>
      </dgm:prSet>
      <dgm:spPr/>
    </dgm:pt>
    <dgm:pt modelId="{7134265F-15C7-45D1-9658-7C89010E3AB0}" type="pres">
      <dgm:prSet presAssocID="{0CBBE9FC-543C-4D70-A3C6-40645AD66F8D}" presName="rect2" presStyleLbl="fgImgPlace1" presStyleIdx="5" presStyleCnt="6" custScaleX="144580" custLinFactNeighborX="-387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</dgm:ptLst>
  <dgm:cxnLst>
    <dgm:cxn modelId="{81C5B41D-6C96-40BD-AEC2-DE31A79EDABB}" srcId="{FB3883A8-BE2D-46C4-8706-25DA8592D88B}" destId="{1829EE6A-96F3-4C8F-8CEB-2E5A633DF611}" srcOrd="3" destOrd="0" parTransId="{7C20FAA9-36B3-43F1-829E-32397BC688D4}" sibTransId="{F454B5DF-990F-4F97-8F76-48CD292B2890}"/>
    <dgm:cxn modelId="{53EE1D26-564F-484F-9B15-D9F877EE6AA5}" type="presOf" srcId="{1829EE6A-96F3-4C8F-8CEB-2E5A633DF611}" destId="{2EDC17D1-8109-4127-93BD-8EBFBF4ED2B3}" srcOrd="0" destOrd="0" presId="urn:microsoft.com/office/officeart/2008/layout/PictureStrips"/>
    <dgm:cxn modelId="{3EE53332-6AB2-40B1-943A-A16BB4C3B371}" srcId="{FB3883A8-BE2D-46C4-8706-25DA8592D88B}" destId="{4985F754-E023-4A80-8D59-C85BCA8CD39A}" srcOrd="4" destOrd="0" parTransId="{F1FA7358-C10F-4CAF-ABF2-8C7BD7C01833}" sibTransId="{8127BCAE-580A-4594-9C03-7CB6B3F14CEC}"/>
    <dgm:cxn modelId="{18EB713F-A77D-420F-8BDB-0580F92F1475}" srcId="{FB3883A8-BE2D-46C4-8706-25DA8592D88B}" destId="{C3D09F93-D58F-42E5-B9AC-B89FBD9B46DA}" srcOrd="0" destOrd="0" parTransId="{D2F1F9BF-125F-4E55-A4F8-E39A8B2B7113}" sibTransId="{71C98A98-63E1-470A-9D44-7790F8C6D639}"/>
    <dgm:cxn modelId="{61641E5C-B5E7-40C2-B686-4CA23B694BCF}" type="presOf" srcId="{0CBBE9FC-543C-4D70-A3C6-40645AD66F8D}" destId="{92D1B5E5-C0D9-46A4-BCD3-D73038DAEC46}" srcOrd="0" destOrd="0" presId="urn:microsoft.com/office/officeart/2008/layout/PictureStrips"/>
    <dgm:cxn modelId="{BACA5D5C-9A2C-4694-A2A4-90FA4B9DE012}" type="presOf" srcId="{C3D09F93-D58F-42E5-B9AC-B89FBD9B46DA}" destId="{C1C9D145-A203-4ADE-A477-D9269D6761D1}" srcOrd="0" destOrd="0" presId="urn:microsoft.com/office/officeart/2008/layout/PictureStrips"/>
    <dgm:cxn modelId="{CFCBC472-020C-4C01-A1A1-47C80FB6EA74}" srcId="{FB3883A8-BE2D-46C4-8706-25DA8592D88B}" destId="{0CBBE9FC-543C-4D70-A3C6-40645AD66F8D}" srcOrd="5" destOrd="0" parTransId="{60C6BEE2-52D2-4934-92BC-61F282E8D1AA}" sibTransId="{0A7004BE-EAA6-4E40-A47B-1FE6434FD58E}"/>
    <dgm:cxn modelId="{2415EB95-4F00-440C-B46D-B9BE08BB0729}" type="presOf" srcId="{22BDB47A-A73E-4DA6-8338-A0575F9D9883}" destId="{67CCA0FC-889C-4FB4-ABBD-5FCA0AC40AE0}" srcOrd="0" destOrd="0" presId="urn:microsoft.com/office/officeart/2008/layout/PictureStrips"/>
    <dgm:cxn modelId="{EB4DB29D-2DA9-4998-8DAF-0D3FBFCB4672}" type="presOf" srcId="{EC908161-237B-4CEF-A1D1-E46875BD5141}" destId="{072BC449-C216-4730-A4C5-9E9A22304548}" srcOrd="0" destOrd="0" presId="urn:microsoft.com/office/officeart/2008/layout/PictureStrips"/>
    <dgm:cxn modelId="{BDE0B2A0-CF81-4206-AB41-71B833F098FD}" srcId="{FB3883A8-BE2D-46C4-8706-25DA8592D88B}" destId="{EC908161-237B-4CEF-A1D1-E46875BD5141}" srcOrd="2" destOrd="0" parTransId="{67FF1198-3AD6-459B-B399-E802167AD1A7}" sibTransId="{23562DF1-CDC6-4F84-953C-5FEFA558D03A}"/>
    <dgm:cxn modelId="{EF7862DD-C977-4D64-ACF8-BEA8B9045482}" srcId="{FB3883A8-BE2D-46C4-8706-25DA8592D88B}" destId="{22BDB47A-A73E-4DA6-8338-A0575F9D9883}" srcOrd="1" destOrd="0" parTransId="{10697ECE-E173-46BE-8C3B-B217A0B1A16A}" sibTransId="{0557DFFE-B441-4C31-A43E-0A175F97BC05}"/>
    <dgm:cxn modelId="{8C53D7EA-52FF-4E20-8A21-86FB4C17C428}" type="presOf" srcId="{4985F754-E023-4A80-8D59-C85BCA8CD39A}" destId="{C65D1B91-1DAB-49ED-BC34-208878C57E77}" srcOrd="0" destOrd="0" presId="urn:microsoft.com/office/officeart/2008/layout/PictureStrips"/>
    <dgm:cxn modelId="{074A72FE-B375-4273-B69D-F00088800830}" type="presOf" srcId="{FB3883A8-BE2D-46C4-8706-25DA8592D88B}" destId="{75DE695F-C3DD-402F-A62B-050FC5ABB891}" srcOrd="0" destOrd="0" presId="urn:microsoft.com/office/officeart/2008/layout/PictureStrips"/>
    <dgm:cxn modelId="{473FA856-5F18-4A13-B526-B02A9C5AFE51}" type="presParOf" srcId="{75DE695F-C3DD-402F-A62B-050FC5ABB891}" destId="{635E39C1-E834-48D8-94A5-06BBD189ABF8}" srcOrd="0" destOrd="0" presId="urn:microsoft.com/office/officeart/2008/layout/PictureStrips"/>
    <dgm:cxn modelId="{68E41657-BF05-470B-900C-B9E6DBE7B942}" type="presParOf" srcId="{635E39C1-E834-48D8-94A5-06BBD189ABF8}" destId="{C1C9D145-A203-4ADE-A477-D9269D6761D1}" srcOrd="0" destOrd="0" presId="urn:microsoft.com/office/officeart/2008/layout/PictureStrips"/>
    <dgm:cxn modelId="{A83EF489-EBF6-4A7D-B375-55A147B36C94}" type="presParOf" srcId="{635E39C1-E834-48D8-94A5-06BBD189ABF8}" destId="{B56FD349-29F2-4D91-937B-E78DCE28CE19}" srcOrd="1" destOrd="0" presId="urn:microsoft.com/office/officeart/2008/layout/PictureStrips"/>
    <dgm:cxn modelId="{15A3EC5E-30ED-46B4-BE5C-5F94CA85EEEB}" type="presParOf" srcId="{75DE695F-C3DD-402F-A62B-050FC5ABB891}" destId="{A717B871-8C3F-4EAF-A465-F71C01082D14}" srcOrd="1" destOrd="0" presId="urn:microsoft.com/office/officeart/2008/layout/PictureStrips"/>
    <dgm:cxn modelId="{88F2DB16-BB76-4D7F-A098-42EE1385DCCC}" type="presParOf" srcId="{75DE695F-C3DD-402F-A62B-050FC5ABB891}" destId="{A5629194-76C2-4DC3-8678-1797505144ED}" srcOrd="2" destOrd="0" presId="urn:microsoft.com/office/officeart/2008/layout/PictureStrips"/>
    <dgm:cxn modelId="{7898D3A9-B004-4C2B-B1B5-0E770247B7B6}" type="presParOf" srcId="{A5629194-76C2-4DC3-8678-1797505144ED}" destId="{67CCA0FC-889C-4FB4-ABBD-5FCA0AC40AE0}" srcOrd="0" destOrd="0" presId="urn:microsoft.com/office/officeart/2008/layout/PictureStrips"/>
    <dgm:cxn modelId="{90957F39-B9AB-4555-A999-C7167DDBBDF3}" type="presParOf" srcId="{A5629194-76C2-4DC3-8678-1797505144ED}" destId="{469F3765-2A83-4959-9A21-AE0749761D33}" srcOrd="1" destOrd="0" presId="urn:microsoft.com/office/officeart/2008/layout/PictureStrips"/>
    <dgm:cxn modelId="{892ACF88-514B-490C-96A8-18D34B1BCF99}" type="presParOf" srcId="{75DE695F-C3DD-402F-A62B-050FC5ABB891}" destId="{E00091E5-9194-4A68-8A94-85D18177BEA0}" srcOrd="3" destOrd="0" presId="urn:microsoft.com/office/officeart/2008/layout/PictureStrips"/>
    <dgm:cxn modelId="{CE2B01FD-ACD0-4019-ACBE-760E8EA41960}" type="presParOf" srcId="{75DE695F-C3DD-402F-A62B-050FC5ABB891}" destId="{0E4E6FCE-CD28-49F8-9A62-113A1BBFCDFE}" srcOrd="4" destOrd="0" presId="urn:microsoft.com/office/officeart/2008/layout/PictureStrips"/>
    <dgm:cxn modelId="{7CB7C5FA-C2AA-413E-9823-EB6F98A6A8E5}" type="presParOf" srcId="{0E4E6FCE-CD28-49F8-9A62-113A1BBFCDFE}" destId="{072BC449-C216-4730-A4C5-9E9A22304548}" srcOrd="0" destOrd="0" presId="urn:microsoft.com/office/officeart/2008/layout/PictureStrips"/>
    <dgm:cxn modelId="{C856377A-C84E-48C2-A10E-813003077298}" type="presParOf" srcId="{0E4E6FCE-CD28-49F8-9A62-113A1BBFCDFE}" destId="{E129785C-1DE6-4080-B2CF-58B154A29659}" srcOrd="1" destOrd="0" presId="urn:microsoft.com/office/officeart/2008/layout/PictureStrips"/>
    <dgm:cxn modelId="{19D6EEF5-B38A-4769-A2CD-8191B06DDAF9}" type="presParOf" srcId="{75DE695F-C3DD-402F-A62B-050FC5ABB891}" destId="{3CD0AD1A-98E0-4A96-B285-F6E57478B5E3}" srcOrd="5" destOrd="0" presId="urn:microsoft.com/office/officeart/2008/layout/PictureStrips"/>
    <dgm:cxn modelId="{93080CAF-117C-46CB-8535-80B54FD884C8}" type="presParOf" srcId="{75DE695F-C3DD-402F-A62B-050FC5ABB891}" destId="{A33A9468-6426-403D-8EFF-EB6EA769740B}" srcOrd="6" destOrd="0" presId="urn:microsoft.com/office/officeart/2008/layout/PictureStrips"/>
    <dgm:cxn modelId="{75758B1B-B5F4-4B87-8FAC-AD536EBEEB20}" type="presParOf" srcId="{A33A9468-6426-403D-8EFF-EB6EA769740B}" destId="{2EDC17D1-8109-4127-93BD-8EBFBF4ED2B3}" srcOrd="0" destOrd="0" presId="urn:microsoft.com/office/officeart/2008/layout/PictureStrips"/>
    <dgm:cxn modelId="{29726863-8677-4ADA-B980-1D3A26C564A3}" type="presParOf" srcId="{A33A9468-6426-403D-8EFF-EB6EA769740B}" destId="{EBCEBCAE-5533-4F2F-ADEA-83F421A4748F}" srcOrd="1" destOrd="0" presId="urn:microsoft.com/office/officeart/2008/layout/PictureStrips"/>
    <dgm:cxn modelId="{AE7E6295-5EE8-4009-9648-47EE5791F457}" type="presParOf" srcId="{75DE695F-C3DD-402F-A62B-050FC5ABB891}" destId="{F023D724-2A6F-4CDA-9729-0D49B31CA44F}" srcOrd="7" destOrd="0" presId="urn:microsoft.com/office/officeart/2008/layout/PictureStrips"/>
    <dgm:cxn modelId="{32FEF2C6-40A0-43FD-84A1-01FFF97989A2}" type="presParOf" srcId="{75DE695F-C3DD-402F-A62B-050FC5ABB891}" destId="{19049690-43DE-4FD5-BA08-F27F60236F63}" srcOrd="8" destOrd="0" presId="urn:microsoft.com/office/officeart/2008/layout/PictureStrips"/>
    <dgm:cxn modelId="{0038A53D-C4F4-44B3-8C63-53EBCE683794}" type="presParOf" srcId="{19049690-43DE-4FD5-BA08-F27F60236F63}" destId="{C65D1B91-1DAB-49ED-BC34-208878C57E77}" srcOrd="0" destOrd="0" presId="urn:microsoft.com/office/officeart/2008/layout/PictureStrips"/>
    <dgm:cxn modelId="{E350D5BE-A1B2-48F7-AA1A-1DFB90EB1D6D}" type="presParOf" srcId="{19049690-43DE-4FD5-BA08-F27F60236F63}" destId="{44D97E18-24FE-4145-AC3C-B9D8EEA9578F}" srcOrd="1" destOrd="0" presId="urn:microsoft.com/office/officeart/2008/layout/PictureStrips"/>
    <dgm:cxn modelId="{3F876CB0-106C-4132-8A1A-F0271D33DDE8}" type="presParOf" srcId="{75DE695F-C3DD-402F-A62B-050FC5ABB891}" destId="{B649F77A-9E47-4C70-B716-0D6A8EA9EE56}" srcOrd="9" destOrd="0" presId="urn:microsoft.com/office/officeart/2008/layout/PictureStrips"/>
    <dgm:cxn modelId="{5291BA25-EB11-4F6D-9E72-A630A2AFD109}" type="presParOf" srcId="{75DE695F-C3DD-402F-A62B-050FC5ABB891}" destId="{C340B458-5171-4E61-BCE5-0B5101D1F933}" srcOrd="10" destOrd="0" presId="urn:microsoft.com/office/officeart/2008/layout/PictureStrips"/>
    <dgm:cxn modelId="{1C473B58-FCE7-4668-B9B9-E30E45D135FC}" type="presParOf" srcId="{C340B458-5171-4E61-BCE5-0B5101D1F933}" destId="{92D1B5E5-C0D9-46A4-BCD3-D73038DAEC46}" srcOrd="0" destOrd="0" presId="urn:microsoft.com/office/officeart/2008/layout/PictureStrips"/>
    <dgm:cxn modelId="{618DFC79-F24C-4A83-8006-0B301F735C2D}" type="presParOf" srcId="{C340B458-5171-4E61-BCE5-0B5101D1F933}" destId="{7134265F-15C7-45D1-9658-7C89010E3AB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3883A8-BE2D-46C4-8706-25DA8592D88B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</dgm:pt>
    <dgm:pt modelId="{C3D09F93-D58F-42E5-B9AC-B89FBD9B46DA}">
      <dgm:prSet phldrT="[Текст]"/>
      <dgm:spPr/>
      <dgm:t>
        <a:bodyPr/>
        <a:lstStyle/>
        <a:p>
          <a:pPr>
            <a:buFont typeface="+mj-lt"/>
            <a:buAutoNum type="arabicPeriod"/>
          </a:pPr>
          <a:r>
            <a:rPr lang="ru-RU" dirty="0"/>
            <a:t>Вместо десертов и сладостей есть свежие фрукты, ягоды, орехи;</a:t>
          </a:r>
        </a:p>
      </dgm:t>
    </dgm:pt>
    <dgm:pt modelId="{D2F1F9BF-125F-4E55-A4F8-E39A8B2B7113}" type="parTrans" cxnId="{18EB713F-A77D-420F-8BDB-0580F92F1475}">
      <dgm:prSet/>
      <dgm:spPr/>
      <dgm:t>
        <a:bodyPr/>
        <a:lstStyle/>
        <a:p>
          <a:endParaRPr lang="ru-RU"/>
        </a:p>
      </dgm:t>
    </dgm:pt>
    <dgm:pt modelId="{71C98A98-63E1-470A-9D44-7790F8C6D639}" type="sibTrans" cxnId="{18EB713F-A77D-420F-8BDB-0580F92F1475}">
      <dgm:prSet/>
      <dgm:spPr/>
      <dgm:t>
        <a:bodyPr/>
        <a:lstStyle/>
        <a:p>
          <a:endParaRPr lang="ru-RU"/>
        </a:p>
      </dgm:t>
    </dgm:pt>
    <dgm:pt modelId="{22BDB47A-A73E-4DA6-8338-A0575F9D9883}">
      <dgm:prSet phldrT="[Текст]"/>
      <dgm:spPr/>
      <dgm:t>
        <a:bodyPr/>
        <a:lstStyle/>
        <a:p>
          <a:r>
            <a:rPr lang="ru-RU" dirty="0"/>
            <a:t>Утолять жажду водой, а не сладкими напитками;</a:t>
          </a:r>
        </a:p>
      </dgm:t>
    </dgm:pt>
    <dgm:pt modelId="{10697ECE-E173-46BE-8C3B-B217A0B1A16A}" type="parTrans" cxnId="{EF7862DD-C977-4D64-ACF8-BEA8B9045482}">
      <dgm:prSet/>
      <dgm:spPr/>
      <dgm:t>
        <a:bodyPr/>
        <a:lstStyle/>
        <a:p>
          <a:endParaRPr lang="ru-RU"/>
        </a:p>
      </dgm:t>
    </dgm:pt>
    <dgm:pt modelId="{0557DFFE-B441-4C31-A43E-0A175F97BC05}" type="sibTrans" cxnId="{EF7862DD-C977-4D64-ACF8-BEA8B9045482}">
      <dgm:prSet/>
      <dgm:spPr/>
      <dgm:t>
        <a:bodyPr/>
        <a:lstStyle/>
        <a:p>
          <a:endParaRPr lang="ru-RU"/>
        </a:p>
      </dgm:t>
    </dgm:pt>
    <dgm:pt modelId="{EC908161-237B-4CEF-A1D1-E46875BD5141}">
      <dgm:prSet phldrT="[Текст]"/>
      <dgm:spPr/>
      <dgm:t>
        <a:bodyPr/>
        <a:lstStyle/>
        <a:p>
          <a:pPr>
            <a:buFont typeface="+mj-lt"/>
            <a:buAutoNum type="arabicPeriod"/>
          </a:pPr>
          <a:r>
            <a:rPr lang="ru-RU" dirty="0"/>
            <a:t>Класть меньше сахара при приготовлении пищи;</a:t>
          </a:r>
        </a:p>
      </dgm:t>
    </dgm:pt>
    <dgm:pt modelId="{67FF1198-3AD6-459B-B399-E802167AD1A7}" type="parTrans" cxnId="{BDE0B2A0-CF81-4206-AB41-71B833F098FD}">
      <dgm:prSet/>
      <dgm:spPr/>
      <dgm:t>
        <a:bodyPr/>
        <a:lstStyle/>
        <a:p>
          <a:endParaRPr lang="ru-RU"/>
        </a:p>
      </dgm:t>
    </dgm:pt>
    <dgm:pt modelId="{23562DF1-CDC6-4F84-953C-5FEFA558D03A}" type="sibTrans" cxnId="{BDE0B2A0-CF81-4206-AB41-71B833F098FD}">
      <dgm:prSet/>
      <dgm:spPr/>
      <dgm:t>
        <a:bodyPr/>
        <a:lstStyle/>
        <a:p>
          <a:endParaRPr lang="ru-RU"/>
        </a:p>
      </dgm:t>
    </dgm:pt>
    <dgm:pt modelId="{1829EE6A-96F3-4C8F-8CEB-2E5A633DF611}">
      <dgm:prSet/>
      <dgm:spPr/>
      <dgm:t>
        <a:bodyPr/>
        <a:lstStyle/>
        <a:p>
          <a:pPr>
            <a:buFont typeface="+mj-lt"/>
            <a:buAutoNum type="arabicPeriod"/>
          </a:pPr>
          <a:r>
            <a:rPr lang="ru-RU" dirty="0"/>
            <a:t>Заменить готовые завтраки на натуральные каши;</a:t>
          </a:r>
        </a:p>
      </dgm:t>
    </dgm:pt>
    <dgm:pt modelId="{7C20FAA9-36B3-43F1-829E-32397BC688D4}" type="parTrans" cxnId="{81C5B41D-6C96-40BD-AEC2-DE31A79EDABB}">
      <dgm:prSet/>
      <dgm:spPr/>
      <dgm:t>
        <a:bodyPr/>
        <a:lstStyle/>
        <a:p>
          <a:endParaRPr lang="ru-RU"/>
        </a:p>
      </dgm:t>
    </dgm:pt>
    <dgm:pt modelId="{F454B5DF-990F-4F97-8F76-48CD292B2890}" type="sibTrans" cxnId="{81C5B41D-6C96-40BD-AEC2-DE31A79EDABB}">
      <dgm:prSet/>
      <dgm:spPr/>
      <dgm:t>
        <a:bodyPr/>
        <a:lstStyle/>
        <a:p>
          <a:endParaRPr lang="ru-RU"/>
        </a:p>
      </dgm:t>
    </dgm:pt>
    <dgm:pt modelId="{75DE695F-C3DD-402F-A62B-050FC5ABB891}" type="pres">
      <dgm:prSet presAssocID="{FB3883A8-BE2D-46C4-8706-25DA8592D88B}" presName="Name0" presStyleCnt="0">
        <dgm:presLayoutVars>
          <dgm:dir/>
          <dgm:resizeHandles val="exact"/>
        </dgm:presLayoutVars>
      </dgm:prSet>
      <dgm:spPr/>
    </dgm:pt>
    <dgm:pt modelId="{635E39C1-E834-48D8-94A5-06BBD189ABF8}" type="pres">
      <dgm:prSet presAssocID="{C3D09F93-D58F-42E5-B9AC-B89FBD9B46DA}" presName="composite" presStyleCnt="0"/>
      <dgm:spPr/>
    </dgm:pt>
    <dgm:pt modelId="{C1C9D145-A203-4ADE-A477-D9269D6761D1}" type="pres">
      <dgm:prSet presAssocID="{C3D09F93-D58F-42E5-B9AC-B89FBD9B46DA}" presName="rect1" presStyleLbl="trAlignAcc1" presStyleIdx="0" presStyleCnt="4" custScaleX="91194">
        <dgm:presLayoutVars>
          <dgm:bulletEnabled val="1"/>
        </dgm:presLayoutVars>
      </dgm:prSet>
      <dgm:spPr/>
    </dgm:pt>
    <dgm:pt modelId="{B56FD349-29F2-4D91-937B-E78DCE28CE19}" type="pres">
      <dgm:prSet presAssocID="{C3D09F93-D58F-42E5-B9AC-B89FBD9B46DA}" presName="rect2" presStyleLbl="fgImgPlace1" presStyleIdx="0" presStyleCnt="4" custScaleX="143053"/>
      <dgm:spPr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A717B871-8C3F-4EAF-A465-F71C01082D14}" type="pres">
      <dgm:prSet presAssocID="{71C98A98-63E1-470A-9D44-7790F8C6D639}" presName="sibTrans" presStyleCnt="0"/>
      <dgm:spPr/>
    </dgm:pt>
    <dgm:pt modelId="{A5629194-76C2-4DC3-8678-1797505144ED}" type="pres">
      <dgm:prSet presAssocID="{22BDB47A-A73E-4DA6-8338-A0575F9D9883}" presName="composite" presStyleCnt="0"/>
      <dgm:spPr/>
    </dgm:pt>
    <dgm:pt modelId="{67CCA0FC-889C-4FB4-ABBD-5FCA0AC40AE0}" type="pres">
      <dgm:prSet presAssocID="{22BDB47A-A73E-4DA6-8338-A0575F9D9883}" presName="rect1" presStyleLbl="trAlignAcc1" presStyleIdx="1" presStyleCnt="4" custScaleX="93668">
        <dgm:presLayoutVars>
          <dgm:bulletEnabled val="1"/>
        </dgm:presLayoutVars>
      </dgm:prSet>
      <dgm:spPr/>
    </dgm:pt>
    <dgm:pt modelId="{469F3765-2A83-4959-9A21-AE0749761D33}" type="pres">
      <dgm:prSet presAssocID="{22BDB47A-A73E-4DA6-8338-A0575F9D9883}" presName="rect2" presStyleLbl="fgImgPlace1" presStyleIdx="1" presStyleCnt="4" custScaleX="143677"/>
      <dgm:spPr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E00091E5-9194-4A68-8A94-85D18177BEA0}" type="pres">
      <dgm:prSet presAssocID="{0557DFFE-B441-4C31-A43E-0A175F97BC05}" presName="sibTrans" presStyleCnt="0"/>
      <dgm:spPr/>
    </dgm:pt>
    <dgm:pt modelId="{0E4E6FCE-CD28-49F8-9A62-113A1BBFCDFE}" type="pres">
      <dgm:prSet presAssocID="{EC908161-237B-4CEF-A1D1-E46875BD5141}" presName="composite" presStyleCnt="0"/>
      <dgm:spPr/>
    </dgm:pt>
    <dgm:pt modelId="{072BC449-C216-4730-A4C5-9E9A22304548}" type="pres">
      <dgm:prSet presAssocID="{EC908161-237B-4CEF-A1D1-E46875BD5141}" presName="rect1" presStyleLbl="trAlignAcc1" presStyleIdx="2" presStyleCnt="4" custScaleX="92110">
        <dgm:presLayoutVars>
          <dgm:bulletEnabled val="1"/>
        </dgm:presLayoutVars>
      </dgm:prSet>
      <dgm:spPr/>
    </dgm:pt>
    <dgm:pt modelId="{E129785C-1DE6-4080-B2CF-58B154A29659}" type="pres">
      <dgm:prSet presAssocID="{EC908161-237B-4CEF-A1D1-E46875BD5141}" presName="rect2" presStyleLbl="fgImgPlace1" presStyleIdx="2" presStyleCnt="4" custScaleX="142404"/>
      <dgm:spPr>
        <a:prstGeom prst="round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128" t="1602" r="-45872" b="-1602"/>
          </a:stretch>
        </a:blipFill>
      </dgm:spPr>
    </dgm:pt>
    <dgm:pt modelId="{3CD0AD1A-98E0-4A96-B285-F6E57478B5E3}" type="pres">
      <dgm:prSet presAssocID="{23562DF1-CDC6-4F84-953C-5FEFA558D03A}" presName="sibTrans" presStyleCnt="0"/>
      <dgm:spPr/>
    </dgm:pt>
    <dgm:pt modelId="{A33A9468-6426-403D-8EFF-EB6EA769740B}" type="pres">
      <dgm:prSet presAssocID="{1829EE6A-96F3-4C8F-8CEB-2E5A633DF611}" presName="composite" presStyleCnt="0"/>
      <dgm:spPr/>
    </dgm:pt>
    <dgm:pt modelId="{2EDC17D1-8109-4127-93BD-8EBFBF4ED2B3}" type="pres">
      <dgm:prSet presAssocID="{1829EE6A-96F3-4C8F-8CEB-2E5A633DF611}" presName="rect1" presStyleLbl="trAlignAcc1" presStyleIdx="3" presStyleCnt="4" custScaleX="91991">
        <dgm:presLayoutVars>
          <dgm:bulletEnabled val="1"/>
        </dgm:presLayoutVars>
      </dgm:prSet>
      <dgm:spPr/>
    </dgm:pt>
    <dgm:pt modelId="{EBCEBCAE-5533-4F2F-ADEA-83F421A4748F}" type="pres">
      <dgm:prSet presAssocID="{1829EE6A-96F3-4C8F-8CEB-2E5A633DF611}" presName="rect2" presStyleLbl="fgImgPlace1" presStyleIdx="3" presStyleCnt="4" custScaleX="142676" custLinFactNeighborX="-2584" custLinFactNeighborY="2584"/>
      <dgm:spPr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</dgm:ptLst>
  <dgm:cxnLst>
    <dgm:cxn modelId="{81C5B41D-6C96-40BD-AEC2-DE31A79EDABB}" srcId="{FB3883A8-BE2D-46C4-8706-25DA8592D88B}" destId="{1829EE6A-96F3-4C8F-8CEB-2E5A633DF611}" srcOrd="3" destOrd="0" parTransId="{7C20FAA9-36B3-43F1-829E-32397BC688D4}" sibTransId="{F454B5DF-990F-4F97-8F76-48CD292B2890}"/>
    <dgm:cxn modelId="{53EE1D26-564F-484F-9B15-D9F877EE6AA5}" type="presOf" srcId="{1829EE6A-96F3-4C8F-8CEB-2E5A633DF611}" destId="{2EDC17D1-8109-4127-93BD-8EBFBF4ED2B3}" srcOrd="0" destOrd="0" presId="urn:microsoft.com/office/officeart/2008/layout/PictureStrips"/>
    <dgm:cxn modelId="{18EB713F-A77D-420F-8BDB-0580F92F1475}" srcId="{FB3883A8-BE2D-46C4-8706-25DA8592D88B}" destId="{C3D09F93-D58F-42E5-B9AC-B89FBD9B46DA}" srcOrd="0" destOrd="0" parTransId="{D2F1F9BF-125F-4E55-A4F8-E39A8B2B7113}" sibTransId="{71C98A98-63E1-470A-9D44-7790F8C6D639}"/>
    <dgm:cxn modelId="{BACA5D5C-9A2C-4694-A2A4-90FA4B9DE012}" type="presOf" srcId="{C3D09F93-D58F-42E5-B9AC-B89FBD9B46DA}" destId="{C1C9D145-A203-4ADE-A477-D9269D6761D1}" srcOrd="0" destOrd="0" presId="urn:microsoft.com/office/officeart/2008/layout/PictureStrips"/>
    <dgm:cxn modelId="{2415EB95-4F00-440C-B46D-B9BE08BB0729}" type="presOf" srcId="{22BDB47A-A73E-4DA6-8338-A0575F9D9883}" destId="{67CCA0FC-889C-4FB4-ABBD-5FCA0AC40AE0}" srcOrd="0" destOrd="0" presId="urn:microsoft.com/office/officeart/2008/layout/PictureStrips"/>
    <dgm:cxn modelId="{EB4DB29D-2DA9-4998-8DAF-0D3FBFCB4672}" type="presOf" srcId="{EC908161-237B-4CEF-A1D1-E46875BD5141}" destId="{072BC449-C216-4730-A4C5-9E9A22304548}" srcOrd="0" destOrd="0" presId="urn:microsoft.com/office/officeart/2008/layout/PictureStrips"/>
    <dgm:cxn modelId="{BDE0B2A0-CF81-4206-AB41-71B833F098FD}" srcId="{FB3883A8-BE2D-46C4-8706-25DA8592D88B}" destId="{EC908161-237B-4CEF-A1D1-E46875BD5141}" srcOrd="2" destOrd="0" parTransId="{67FF1198-3AD6-459B-B399-E802167AD1A7}" sibTransId="{23562DF1-CDC6-4F84-953C-5FEFA558D03A}"/>
    <dgm:cxn modelId="{EF7862DD-C977-4D64-ACF8-BEA8B9045482}" srcId="{FB3883A8-BE2D-46C4-8706-25DA8592D88B}" destId="{22BDB47A-A73E-4DA6-8338-A0575F9D9883}" srcOrd="1" destOrd="0" parTransId="{10697ECE-E173-46BE-8C3B-B217A0B1A16A}" sibTransId="{0557DFFE-B441-4C31-A43E-0A175F97BC05}"/>
    <dgm:cxn modelId="{074A72FE-B375-4273-B69D-F00088800830}" type="presOf" srcId="{FB3883A8-BE2D-46C4-8706-25DA8592D88B}" destId="{75DE695F-C3DD-402F-A62B-050FC5ABB891}" srcOrd="0" destOrd="0" presId="urn:microsoft.com/office/officeart/2008/layout/PictureStrips"/>
    <dgm:cxn modelId="{473FA856-5F18-4A13-B526-B02A9C5AFE51}" type="presParOf" srcId="{75DE695F-C3DD-402F-A62B-050FC5ABB891}" destId="{635E39C1-E834-48D8-94A5-06BBD189ABF8}" srcOrd="0" destOrd="0" presId="urn:microsoft.com/office/officeart/2008/layout/PictureStrips"/>
    <dgm:cxn modelId="{68E41657-BF05-470B-900C-B9E6DBE7B942}" type="presParOf" srcId="{635E39C1-E834-48D8-94A5-06BBD189ABF8}" destId="{C1C9D145-A203-4ADE-A477-D9269D6761D1}" srcOrd="0" destOrd="0" presId="urn:microsoft.com/office/officeart/2008/layout/PictureStrips"/>
    <dgm:cxn modelId="{A83EF489-EBF6-4A7D-B375-55A147B36C94}" type="presParOf" srcId="{635E39C1-E834-48D8-94A5-06BBD189ABF8}" destId="{B56FD349-29F2-4D91-937B-E78DCE28CE19}" srcOrd="1" destOrd="0" presId="urn:microsoft.com/office/officeart/2008/layout/PictureStrips"/>
    <dgm:cxn modelId="{15A3EC5E-30ED-46B4-BE5C-5F94CA85EEEB}" type="presParOf" srcId="{75DE695F-C3DD-402F-A62B-050FC5ABB891}" destId="{A717B871-8C3F-4EAF-A465-F71C01082D14}" srcOrd="1" destOrd="0" presId="urn:microsoft.com/office/officeart/2008/layout/PictureStrips"/>
    <dgm:cxn modelId="{88F2DB16-BB76-4D7F-A098-42EE1385DCCC}" type="presParOf" srcId="{75DE695F-C3DD-402F-A62B-050FC5ABB891}" destId="{A5629194-76C2-4DC3-8678-1797505144ED}" srcOrd="2" destOrd="0" presId="urn:microsoft.com/office/officeart/2008/layout/PictureStrips"/>
    <dgm:cxn modelId="{7898D3A9-B004-4C2B-B1B5-0E770247B7B6}" type="presParOf" srcId="{A5629194-76C2-4DC3-8678-1797505144ED}" destId="{67CCA0FC-889C-4FB4-ABBD-5FCA0AC40AE0}" srcOrd="0" destOrd="0" presId="urn:microsoft.com/office/officeart/2008/layout/PictureStrips"/>
    <dgm:cxn modelId="{90957F39-B9AB-4555-A999-C7167DDBBDF3}" type="presParOf" srcId="{A5629194-76C2-4DC3-8678-1797505144ED}" destId="{469F3765-2A83-4959-9A21-AE0749761D33}" srcOrd="1" destOrd="0" presId="urn:microsoft.com/office/officeart/2008/layout/PictureStrips"/>
    <dgm:cxn modelId="{892ACF88-514B-490C-96A8-18D34B1BCF99}" type="presParOf" srcId="{75DE695F-C3DD-402F-A62B-050FC5ABB891}" destId="{E00091E5-9194-4A68-8A94-85D18177BEA0}" srcOrd="3" destOrd="0" presId="urn:microsoft.com/office/officeart/2008/layout/PictureStrips"/>
    <dgm:cxn modelId="{CE2B01FD-ACD0-4019-ACBE-760E8EA41960}" type="presParOf" srcId="{75DE695F-C3DD-402F-A62B-050FC5ABB891}" destId="{0E4E6FCE-CD28-49F8-9A62-113A1BBFCDFE}" srcOrd="4" destOrd="0" presId="urn:microsoft.com/office/officeart/2008/layout/PictureStrips"/>
    <dgm:cxn modelId="{7CB7C5FA-C2AA-413E-9823-EB6F98A6A8E5}" type="presParOf" srcId="{0E4E6FCE-CD28-49F8-9A62-113A1BBFCDFE}" destId="{072BC449-C216-4730-A4C5-9E9A22304548}" srcOrd="0" destOrd="0" presId="urn:microsoft.com/office/officeart/2008/layout/PictureStrips"/>
    <dgm:cxn modelId="{C856377A-C84E-48C2-A10E-813003077298}" type="presParOf" srcId="{0E4E6FCE-CD28-49F8-9A62-113A1BBFCDFE}" destId="{E129785C-1DE6-4080-B2CF-58B154A29659}" srcOrd="1" destOrd="0" presId="urn:microsoft.com/office/officeart/2008/layout/PictureStrips"/>
    <dgm:cxn modelId="{19D6EEF5-B38A-4769-A2CD-8191B06DDAF9}" type="presParOf" srcId="{75DE695F-C3DD-402F-A62B-050FC5ABB891}" destId="{3CD0AD1A-98E0-4A96-B285-F6E57478B5E3}" srcOrd="5" destOrd="0" presId="urn:microsoft.com/office/officeart/2008/layout/PictureStrips"/>
    <dgm:cxn modelId="{93080CAF-117C-46CB-8535-80B54FD884C8}" type="presParOf" srcId="{75DE695F-C3DD-402F-A62B-050FC5ABB891}" destId="{A33A9468-6426-403D-8EFF-EB6EA769740B}" srcOrd="6" destOrd="0" presId="urn:microsoft.com/office/officeart/2008/layout/PictureStrips"/>
    <dgm:cxn modelId="{75758B1B-B5F4-4B87-8FAC-AD536EBEEB20}" type="presParOf" srcId="{A33A9468-6426-403D-8EFF-EB6EA769740B}" destId="{2EDC17D1-8109-4127-93BD-8EBFBF4ED2B3}" srcOrd="0" destOrd="0" presId="urn:microsoft.com/office/officeart/2008/layout/PictureStrips"/>
    <dgm:cxn modelId="{29726863-8677-4ADA-B980-1D3A26C564A3}" type="presParOf" srcId="{A33A9468-6426-403D-8EFF-EB6EA769740B}" destId="{EBCEBCAE-5533-4F2F-ADEA-83F421A4748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3883A8-BE2D-46C4-8706-25DA8592D88B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</dgm:pt>
    <dgm:pt modelId="{C3D09F93-D58F-42E5-B9AC-B89FBD9B46DA}">
      <dgm:prSet phldrT="[Текст]"/>
      <dgm:spPr/>
      <dgm:t>
        <a:bodyPr/>
        <a:lstStyle/>
        <a:p>
          <a:pPr>
            <a:buFont typeface="+mj-lt"/>
            <a:buAutoNum type="arabicPeriod"/>
          </a:pPr>
          <a:r>
            <a:rPr lang="ru-RU" dirty="0"/>
            <a:t>Ограничить употребление слишком сладких фруктов;</a:t>
          </a:r>
        </a:p>
      </dgm:t>
    </dgm:pt>
    <dgm:pt modelId="{D2F1F9BF-125F-4E55-A4F8-E39A8B2B7113}" type="parTrans" cxnId="{18EB713F-A77D-420F-8BDB-0580F92F1475}">
      <dgm:prSet/>
      <dgm:spPr/>
      <dgm:t>
        <a:bodyPr/>
        <a:lstStyle/>
        <a:p>
          <a:endParaRPr lang="ru-RU"/>
        </a:p>
      </dgm:t>
    </dgm:pt>
    <dgm:pt modelId="{71C98A98-63E1-470A-9D44-7790F8C6D639}" type="sibTrans" cxnId="{18EB713F-A77D-420F-8BDB-0580F92F1475}">
      <dgm:prSet/>
      <dgm:spPr/>
      <dgm:t>
        <a:bodyPr/>
        <a:lstStyle/>
        <a:p>
          <a:endParaRPr lang="ru-RU"/>
        </a:p>
      </dgm:t>
    </dgm:pt>
    <dgm:pt modelId="{22BDB47A-A73E-4DA6-8338-A0575F9D9883}">
      <dgm:prSet phldrT="[Текст]"/>
      <dgm:spPr/>
      <dgm:t>
        <a:bodyPr/>
        <a:lstStyle/>
        <a:p>
          <a:r>
            <a:rPr lang="ru-RU" dirty="0"/>
            <a:t>Отказаться от фабричных соусов;</a:t>
          </a:r>
        </a:p>
      </dgm:t>
    </dgm:pt>
    <dgm:pt modelId="{10697ECE-E173-46BE-8C3B-B217A0B1A16A}" type="parTrans" cxnId="{EF7862DD-C977-4D64-ACF8-BEA8B9045482}">
      <dgm:prSet/>
      <dgm:spPr/>
      <dgm:t>
        <a:bodyPr/>
        <a:lstStyle/>
        <a:p>
          <a:endParaRPr lang="ru-RU"/>
        </a:p>
      </dgm:t>
    </dgm:pt>
    <dgm:pt modelId="{0557DFFE-B441-4C31-A43E-0A175F97BC05}" type="sibTrans" cxnId="{EF7862DD-C977-4D64-ACF8-BEA8B9045482}">
      <dgm:prSet/>
      <dgm:spPr/>
      <dgm:t>
        <a:bodyPr/>
        <a:lstStyle/>
        <a:p>
          <a:endParaRPr lang="ru-RU"/>
        </a:p>
      </dgm:t>
    </dgm:pt>
    <dgm:pt modelId="{EC908161-237B-4CEF-A1D1-E46875BD5141}">
      <dgm:prSet phldrT="[Текст]"/>
      <dgm:spPr/>
      <dgm:t>
        <a:bodyPr/>
        <a:lstStyle/>
        <a:p>
          <a:pPr>
            <a:buFont typeface="+mj-lt"/>
            <a:buAutoNum type="arabicPeriod"/>
          </a:pPr>
          <a:r>
            <a:rPr lang="ru-RU" dirty="0"/>
            <a:t>Есть меньше полуфабрикатов;</a:t>
          </a:r>
        </a:p>
      </dgm:t>
    </dgm:pt>
    <dgm:pt modelId="{67FF1198-3AD6-459B-B399-E802167AD1A7}" type="parTrans" cxnId="{BDE0B2A0-CF81-4206-AB41-71B833F098FD}">
      <dgm:prSet/>
      <dgm:spPr/>
      <dgm:t>
        <a:bodyPr/>
        <a:lstStyle/>
        <a:p>
          <a:endParaRPr lang="ru-RU"/>
        </a:p>
      </dgm:t>
    </dgm:pt>
    <dgm:pt modelId="{23562DF1-CDC6-4F84-953C-5FEFA558D03A}" type="sibTrans" cxnId="{BDE0B2A0-CF81-4206-AB41-71B833F098FD}">
      <dgm:prSet/>
      <dgm:spPr/>
      <dgm:t>
        <a:bodyPr/>
        <a:lstStyle/>
        <a:p>
          <a:endParaRPr lang="ru-RU"/>
        </a:p>
      </dgm:t>
    </dgm:pt>
    <dgm:pt modelId="{1829EE6A-96F3-4C8F-8CEB-2E5A633DF611}">
      <dgm:prSet/>
      <dgm:spPr/>
      <dgm:t>
        <a:bodyPr/>
        <a:lstStyle/>
        <a:p>
          <a:pPr>
            <a:buFont typeface="+mj-lt"/>
            <a:buAutoNum type="arabicPeriod"/>
          </a:pPr>
          <a:r>
            <a:rPr lang="ru-RU" dirty="0"/>
            <a:t>Изучать состав на этикетках;</a:t>
          </a:r>
        </a:p>
      </dgm:t>
    </dgm:pt>
    <dgm:pt modelId="{7C20FAA9-36B3-43F1-829E-32397BC688D4}" type="parTrans" cxnId="{81C5B41D-6C96-40BD-AEC2-DE31A79EDABB}">
      <dgm:prSet/>
      <dgm:spPr/>
      <dgm:t>
        <a:bodyPr/>
        <a:lstStyle/>
        <a:p>
          <a:endParaRPr lang="ru-RU"/>
        </a:p>
      </dgm:t>
    </dgm:pt>
    <dgm:pt modelId="{F454B5DF-990F-4F97-8F76-48CD292B2890}" type="sibTrans" cxnId="{81C5B41D-6C96-40BD-AEC2-DE31A79EDABB}">
      <dgm:prSet/>
      <dgm:spPr/>
      <dgm:t>
        <a:bodyPr/>
        <a:lstStyle/>
        <a:p>
          <a:endParaRPr lang="ru-RU"/>
        </a:p>
      </dgm:t>
    </dgm:pt>
    <dgm:pt modelId="{75DE695F-C3DD-402F-A62B-050FC5ABB891}" type="pres">
      <dgm:prSet presAssocID="{FB3883A8-BE2D-46C4-8706-25DA8592D88B}" presName="Name0" presStyleCnt="0">
        <dgm:presLayoutVars>
          <dgm:dir/>
          <dgm:resizeHandles val="exact"/>
        </dgm:presLayoutVars>
      </dgm:prSet>
      <dgm:spPr/>
    </dgm:pt>
    <dgm:pt modelId="{635E39C1-E834-48D8-94A5-06BBD189ABF8}" type="pres">
      <dgm:prSet presAssocID="{C3D09F93-D58F-42E5-B9AC-B89FBD9B46DA}" presName="composite" presStyleCnt="0"/>
      <dgm:spPr/>
    </dgm:pt>
    <dgm:pt modelId="{C1C9D145-A203-4ADE-A477-D9269D6761D1}" type="pres">
      <dgm:prSet presAssocID="{C3D09F93-D58F-42E5-B9AC-B89FBD9B46DA}" presName="rect1" presStyleLbl="trAlignAcc1" presStyleIdx="0" presStyleCnt="4" custScaleX="91194">
        <dgm:presLayoutVars>
          <dgm:bulletEnabled val="1"/>
        </dgm:presLayoutVars>
      </dgm:prSet>
      <dgm:spPr/>
    </dgm:pt>
    <dgm:pt modelId="{B56FD349-29F2-4D91-937B-E78DCE28CE19}" type="pres">
      <dgm:prSet presAssocID="{C3D09F93-D58F-42E5-B9AC-B89FBD9B46DA}" presName="rect2" presStyleLbl="fgImgPlace1" presStyleIdx="0" presStyleCnt="4" custScaleX="143053"/>
      <dgm:spPr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A717B871-8C3F-4EAF-A465-F71C01082D14}" type="pres">
      <dgm:prSet presAssocID="{71C98A98-63E1-470A-9D44-7790F8C6D639}" presName="sibTrans" presStyleCnt="0"/>
      <dgm:spPr/>
    </dgm:pt>
    <dgm:pt modelId="{A5629194-76C2-4DC3-8678-1797505144ED}" type="pres">
      <dgm:prSet presAssocID="{22BDB47A-A73E-4DA6-8338-A0575F9D9883}" presName="composite" presStyleCnt="0"/>
      <dgm:spPr/>
    </dgm:pt>
    <dgm:pt modelId="{67CCA0FC-889C-4FB4-ABBD-5FCA0AC40AE0}" type="pres">
      <dgm:prSet presAssocID="{22BDB47A-A73E-4DA6-8338-A0575F9D9883}" presName="rect1" presStyleLbl="trAlignAcc1" presStyleIdx="1" presStyleCnt="4" custScaleX="93668">
        <dgm:presLayoutVars>
          <dgm:bulletEnabled val="1"/>
        </dgm:presLayoutVars>
      </dgm:prSet>
      <dgm:spPr/>
    </dgm:pt>
    <dgm:pt modelId="{469F3765-2A83-4959-9A21-AE0749761D33}" type="pres">
      <dgm:prSet presAssocID="{22BDB47A-A73E-4DA6-8338-A0575F9D9883}" presName="rect2" presStyleLbl="fgImgPlace1" presStyleIdx="1" presStyleCnt="4" custScaleX="143677"/>
      <dgm:spPr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E00091E5-9194-4A68-8A94-85D18177BEA0}" type="pres">
      <dgm:prSet presAssocID="{0557DFFE-B441-4C31-A43E-0A175F97BC05}" presName="sibTrans" presStyleCnt="0"/>
      <dgm:spPr/>
    </dgm:pt>
    <dgm:pt modelId="{0E4E6FCE-CD28-49F8-9A62-113A1BBFCDFE}" type="pres">
      <dgm:prSet presAssocID="{EC908161-237B-4CEF-A1D1-E46875BD5141}" presName="composite" presStyleCnt="0"/>
      <dgm:spPr/>
    </dgm:pt>
    <dgm:pt modelId="{072BC449-C216-4730-A4C5-9E9A22304548}" type="pres">
      <dgm:prSet presAssocID="{EC908161-237B-4CEF-A1D1-E46875BD5141}" presName="rect1" presStyleLbl="trAlignAcc1" presStyleIdx="2" presStyleCnt="4" custScaleX="92110">
        <dgm:presLayoutVars>
          <dgm:bulletEnabled val="1"/>
        </dgm:presLayoutVars>
      </dgm:prSet>
      <dgm:spPr/>
    </dgm:pt>
    <dgm:pt modelId="{E129785C-1DE6-4080-B2CF-58B154A29659}" type="pres">
      <dgm:prSet presAssocID="{EC908161-237B-4CEF-A1D1-E46875BD5141}" presName="rect2" presStyleLbl="fgImgPlace1" presStyleIdx="2" presStyleCnt="4" custScaleX="142404"/>
      <dgm:spPr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3CD0AD1A-98E0-4A96-B285-F6E57478B5E3}" type="pres">
      <dgm:prSet presAssocID="{23562DF1-CDC6-4F84-953C-5FEFA558D03A}" presName="sibTrans" presStyleCnt="0"/>
      <dgm:spPr/>
    </dgm:pt>
    <dgm:pt modelId="{A33A9468-6426-403D-8EFF-EB6EA769740B}" type="pres">
      <dgm:prSet presAssocID="{1829EE6A-96F3-4C8F-8CEB-2E5A633DF611}" presName="composite" presStyleCnt="0"/>
      <dgm:spPr/>
    </dgm:pt>
    <dgm:pt modelId="{2EDC17D1-8109-4127-93BD-8EBFBF4ED2B3}" type="pres">
      <dgm:prSet presAssocID="{1829EE6A-96F3-4C8F-8CEB-2E5A633DF611}" presName="rect1" presStyleLbl="trAlignAcc1" presStyleIdx="3" presStyleCnt="4" custScaleX="91991">
        <dgm:presLayoutVars>
          <dgm:bulletEnabled val="1"/>
        </dgm:presLayoutVars>
      </dgm:prSet>
      <dgm:spPr/>
    </dgm:pt>
    <dgm:pt modelId="{EBCEBCAE-5533-4F2F-ADEA-83F421A4748F}" type="pres">
      <dgm:prSet presAssocID="{1829EE6A-96F3-4C8F-8CEB-2E5A633DF611}" presName="rect2" presStyleLbl="fgImgPlace1" presStyleIdx="3" presStyleCnt="4" custScaleX="142676" custLinFactNeighborX="-2584" custLinFactNeighborY="2584"/>
      <dgm:spPr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</dgm:ptLst>
  <dgm:cxnLst>
    <dgm:cxn modelId="{81C5B41D-6C96-40BD-AEC2-DE31A79EDABB}" srcId="{FB3883A8-BE2D-46C4-8706-25DA8592D88B}" destId="{1829EE6A-96F3-4C8F-8CEB-2E5A633DF611}" srcOrd="3" destOrd="0" parTransId="{7C20FAA9-36B3-43F1-829E-32397BC688D4}" sibTransId="{F454B5DF-990F-4F97-8F76-48CD292B2890}"/>
    <dgm:cxn modelId="{53EE1D26-564F-484F-9B15-D9F877EE6AA5}" type="presOf" srcId="{1829EE6A-96F3-4C8F-8CEB-2E5A633DF611}" destId="{2EDC17D1-8109-4127-93BD-8EBFBF4ED2B3}" srcOrd="0" destOrd="0" presId="urn:microsoft.com/office/officeart/2008/layout/PictureStrips"/>
    <dgm:cxn modelId="{18EB713F-A77D-420F-8BDB-0580F92F1475}" srcId="{FB3883A8-BE2D-46C4-8706-25DA8592D88B}" destId="{C3D09F93-D58F-42E5-B9AC-B89FBD9B46DA}" srcOrd="0" destOrd="0" parTransId="{D2F1F9BF-125F-4E55-A4F8-E39A8B2B7113}" sibTransId="{71C98A98-63E1-470A-9D44-7790F8C6D639}"/>
    <dgm:cxn modelId="{BACA5D5C-9A2C-4694-A2A4-90FA4B9DE012}" type="presOf" srcId="{C3D09F93-D58F-42E5-B9AC-B89FBD9B46DA}" destId="{C1C9D145-A203-4ADE-A477-D9269D6761D1}" srcOrd="0" destOrd="0" presId="urn:microsoft.com/office/officeart/2008/layout/PictureStrips"/>
    <dgm:cxn modelId="{2415EB95-4F00-440C-B46D-B9BE08BB0729}" type="presOf" srcId="{22BDB47A-A73E-4DA6-8338-A0575F9D9883}" destId="{67CCA0FC-889C-4FB4-ABBD-5FCA0AC40AE0}" srcOrd="0" destOrd="0" presId="urn:microsoft.com/office/officeart/2008/layout/PictureStrips"/>
    <dgm:cxn modelId="{EB4DB29D-2DA9-4998-8DAF-0D3FBFCB4672}" type="presOf" srcId="{EC908161-237B-4CEF-A1D1-E46875BD5141}" destId="{072BC449-C216-4730-A4C5-9E9A22304548}" srcOrd="0" destOrd="0" presId="urn:microsoft.com/office/officeart/2008/layout/PictureStrips"/>
    <dgm:cxn modelId="{BDE0B2A0-CF81-4206-AB41-71B833F098FD}" srcId="{FB3883A8-BE2D-46C4-8706-25DA8592D88B}" destId="{EC908161-237B-4CEF-A1D1-E46875BD5141}" srcOrd="2" destOrd="0" parTransId="{67FF1198-3AD6-459B-B399-E802167AD1A7}" sibTransId="{23562DF1-CDC6-4F84-953C-5FEFA558D03A}"/>
    <dgm:cxn modelId="{EF7862DD-C977-4D64-ACF8-BEA8B9045482}" srcId="{FB3883A8-BE2D-46C4-8706-25DA8592D88B}" destId="{22BDB47A-A73E-4DA6-8338-A0575F9D9883}" srcOrd="1" destOrd="0" parTransId="{10697ECE-E173-46BE-8C3B-B217A0B1A16A}" sibTransId="{0557DFFE-B441-4C31-A43E-0A175F97BC05}"/>
    <dgm:cxn modelId="{074A72FE-B375-4273-B69D-F00088800830}" type="presOf" srcId="{FB3883A8-BE2D-46C4-8706-25DA8592D88B}" destId="{75DE695F-C3DD-402F-A62B-050FC5ABB891}" srcOrd="0" destOrd="0" presId="urn:microsoft.com/office/officeart/2008/layout/PictureStrips"/>
    <dgm:cxn modelId="{473FA856-5F18-4A13-B526-B02A9C5AFE51}" type="presParOf" srcId="{75DE695F-C3DD-402F-A62B-050FC5ABB891}" destId="{635E39C1-E834-48D8-94A5-06BBD189ABF8}" srcOrd="0" destOrd="0" presId="urn:microsoft.com/office/officeart/2008/layout/PictureStrips"/>
    <dgm:cxn modelId="{68E41657-BF05-470B-900C-B9E6DBE7B942}" type="presParOf" srcId="{635E39C1-E834-48D8-94A5-06BBD189ABF8}" destId="{C1C9D145-A203-4ADE-A477-D9269D6761D1}" srcOrd="0" destOrd="0" presId="urn:microsoft.com/office/officeart/2008/layout/PictureStrips"/>
    <dgm:cxn modelId="{A83EF489-EBF6-4A7D-B375-55A147B36C94}" type="presParOf" srcId="{635E39C1-E834-48D8-94A5-06BBD189ABF8}" destId="{B56FD349-29F2-4D91-937B-E78DCE28CE19}" srcOrd="1" destOrd="0" presId="urn:microsoft.com/office/officeart/2008/layout/PictureStrips"/>
    <dgm:cxn modelId="{15A3EC5E-30ED-46B4-BE5C-5F94CA85EEEB}" type="presParOf" srcId="{75DE695F-C3DD-402F-A62B-050FC5ABB891}" destId="{A717B871-8C3F-4EAF-A465-F71C01082D14}" srcOrd="1" destOrd="0" presId="urn:microsoft.com/office/officeart/2008/layout/PictureStrips"/>
    <dgm:cxn modelId="{88F2DB16-BB76-4D7F-A098-42EE1385DCCC}" type="presParOf" srcId="{75DE695F-C3DD-402F-A62B-050FC5ABB891}" destId="{A5629194-76C2-4DC3-8678-1797505144ED}" srcOrd="2" destOrd="0" presId="urn:microsoft.com/office/officeart/2008/layout/PictureStrips"/>
    <dgm:cxn modelId="{7898D3A9-B004-4C2B-B1B5-0E770247B7B6}" type="presParOf" srcId="{A5629194-76C2-4DC3-8678-1797505144ED}" destId="{67CCA0FC-889C-4FB4-ABBD-5FCA0AC40AE0}" srcOrd="0" destOrd="0" presId="urn:microsoft.com/office/officeart/2008/layout/PictureStrips"/>
    <dgm:cxn modelId="{90957F39-B9AB-4555-A999-C7167DDBBDF3}" type="presParOf" srcId="{A5629194-76C2-4DC3-8678-1797505144ED}" destId="{469F3765-2A83-4959-9A21-AE0749761D33}" srcOrd="1" destOrd="0" presId="urn:microsoft.com/office/officeart/2008/layout/PictureStrips"/>
    <dgm:cxn modelId="{892ACF88-514B-490C-96A8-18D34B1BCF99}" type="presParOf" srcId="{75DE695F-C3DD-402F-A62B-050FC5ABB891}" destId="{E00091E5-9194-4A68-8A94-85D18177BEA0}" srcOrd="3" destOrd="0" presId="urn:microsoft.com/office/officeart/2008/layout/PictureStrips"/>
    <dgm:cxn modelId="{CE2B01FD-ACD0-4019-ACBE-760E8EA41960}" type="presParOf" srcId="{75DE695F-C3DD-402F-A62B-050FC5ABB891}" destId="{0E4E6FCE-CD28-49F8-9A62-113A1BBFCDFE}" srcOrd="4" destOrd="0" presId="urn:microsoft.com/office/officeart/2008/layout/PictureStrips"/>
    <dgm:cxn modelId="{7CB7C5FA-C2AA-413E-9823-EB6F98A6A8E5}" type="presParOf" srcId="{0E4E6FCE-CD28-49F8-9A62-113A1BBFCDFE}" destId="{072BC449-C216-4730-A4C5-9E9A22304548}" srcOrd="0" destOrd="0" presId="urn:microsoft.com/office/officeart/2008/layout/PictureStrips"/>
    <dgm:cxn modelId="{C856377A-C84E-48C2-A10E-813003077298}" type="presParOf" srcId="{0E4E6FCE-CD28-49F8-9A62-113A1BBFCDFE}" destId="{E129785C-1DE6-4080-B2CF-58B154A29659}" srcOrd="1" destOrd="0" presId="urn:microsoft.com/office/officeart/2008/layout/PictureStrips"/>
    <dgm:cxn modelId="{19D6EEF5-B38A-4769-A2CD-8191B06DDAF9}" type="presParOf" srcId="{75DE695F-C3DD-402F-A62B-050FC5ABB891}" destId="{3CD0AD1A-98E0-4A96-B285-F6E57478B5E3}" srcOrd="5" destOrd="0" presId="urn:microsoft.com/office/officeart/2008/layout/PictureStrips"/>
    <dgm:cxn modelId="{93080CAF-117C-46CB-8535-80B54FD884C8}" type="presParOf" srcId="{75DE695F-C3DD-402F-A62B-050FC5ABB891}" destId="{A33A9468-6426-403D-8EFF-EB6EA769740B}" srcOrd="6" destOrd="0" presId="urn:microsoft.com/office/officeart/2008/layout/PictureStrips"/>
    <dgm:cxn modelId="{75758B1B-B5F4-4B87-8FAC-AD536EBEEB20}" type="presParOf" srcId="{A33A9468-6426-403D-8EFF-EB6EA769740B}" destId="{2EDC17D1-8109-4127-93BD-8EBFBF4ED2B3}" srcOrd="0" destOrd="0" presId="urn:microsoft.com/office/officeart/2008/layout/PictureStrips"/>
    <dgm:cxn modelId="{29726863-8677-4ADA-B980-1D3A26C564A3}" type="presParOf" srcId="{A33A9468-6426-403D-8EFF-EB6EA769740B}" destId="{EBCEBCAE-5533-4F2F-ADEA-83F421A4748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9D145-A203-4ADE-A477-D9269D6761D1}">
      <dsp:nvSpPr>
        <dsp:cNvPr id="0" name=""/>
        <dsp:cNvSpPr/>
      </dsp:nvSpPr>
      <dsp:spPr>
        <a:xfrm>
          <a:off x="898780" y="319890"/>
          <a:ext cx="4539555" cy="15555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3658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800" kern="1200" dirty="0"/>
            <a:t>Отказаться от продуктов быстрого приготовления;</a:t>
          </a:r>
        </a:p>
      </dsp:txBody>
      <dsp:txXfrm>
        <a:off x="898780" y="319890"/>
        <a:ext cx="4539555" cy="1555596"/>
      </dsp:txXfrm>
    </dsp:sp>
    <dsp:sp modelId="{B56FD349-29F2-4D91-937B-E78DCE28CE19}">
      <dsp:nvSpPr>
        <dsp:cNvPr id="0" name=""/>
        <dsp:cNvSpPr/>
      </dsp:nvSpPr>
      <dsp:spPr>
        <a:xfrm>
          <a:off x="196078" y="123336"/>
          <a:ext cx="1557729" cy="16333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CA0FC-889C-4FB4-ABBD-5FCA0AC40AE0}">
      <dsp:nvSpPr>
        <dsp:cNvPr id="0" name=""/>
        <dsp:cNvSpPr/>
      </dsp:nvSpPr>
      <dsp:spPr>
        <a:xfrm>
          <a:off x="6313384" y="319890"/>
          <a:ext cx="4662708" cy="15555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3658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Солить блюдо не во время приготовления, а перед едой;</a:t>
          </a:r>
        </a:p>
      </dsp:txBody>
      <dsp:txXfrm>
        <a:off x="6313384" y="319890"/>
        <a:ext cx="4662708" cy="1555596"/>
      </dsp:txXfrm>
    </dsp:sp>
    <dsp:sp modelId="{469F3765-2A83-4959-9A21-AE0749761D33}">
      <dsp:nvSpPr>
        <dsp:cNvPr id="0" name=""/>
        <dsp:cNvSpPr/>
      </dsp:nvSpPr>
      <dsp:spPr>
        <a:xfrm>
          <a:off x="5710567" y="95193"/>
          <a:ext cx="1564524" cy="163337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BC449-C216-4730-A4C5-9E9A22304548}">
      <dsp:nvSpPr>
        <dsp:cNvPr id="0" name=""/>
        <dsp:cNvSpPr/>
      </dsp:nvSpPr>
      <dsp:spPr>
        <a:xfrm>
          <a:off x="886410" y="2278214"/>
          <a:ext cx="4585152" cy="15555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3658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800" kern="1200" dirty="0"/>
            <a:t>Убрать солонку с обеденного стола;</a:t>
          </a:r>
        </a:p>
      </dsp:txBody>
      <dsp:txXfrm>
        <a:off x="886410" y="2278214"/>
        <a:ext cx="4585152" cy="1555596"/>
      </dsp:txXfrm>
    </dsp:sp>
    <dsp:sp modelId="{E129785C-1DE6-4080-B2CF-58B154A29659}">
      <dsp:nvSpPr>
        <dsp:cNvPr id="0" name=""/>
        <dsp:cNvSpPr/>
      </dsp:nvSpPr>
      <dsp:spPr>
        <a:xfrm>
          <a:off x="251746" y="2053516"/>
          <a:ext cx="1550662" cy="16333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C17D1-8109-4127-93BD-8EBFBF4ED2B3}">
      <dsp:nvSpPr>
        <dsp:cNvPr id="0" name=""/>
        <dsp:cNvSpPr/>
      </dsp:nvSpPr>
      <dsp:spPr>
        <a:xfrm>
          <a:off x="6382901" y="2278214"/>
          <a:ext cx="4579229" cy="15555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3658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800" kern="1200" dirty="0"/>
            <a:t>Употреблять свежие, а не консервированные овощи;</a:t>
          </a:r>
        </a:p>
      </dsp:txBody>
      <dsp:txXfrm>
        <a:off x="6382901" y="2278214"/>
        <a:ext cx="4579229" cy="1555596"/>
      </dsp:txXfrm>
    </dsp:sp>
    <dsp:sp modelId="{EBCEBCAE-5533-4F2F-ADEA-83F421A4748F}">
      <dsp:nvSpPr>
        <dsp:cNvPr id="0" name=""/>
        <dsp:cNvSpPr/>
      </dsp:nvSpPr>
      <dsp:spPr>
        <a:xfrm>
          <a:off x="5715657" y="2095723"/>
          <a:ext cx="1553624" cy="163337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D1B91-1DAB-49ED-BC34-208878C57E77}">
      <dsp:nvSpPr>
        <dsp:cNvPr id="0" name=""/>
        <dsp:cNvSpPr/>
      </dsp:nvSpPr>
      <dsp:spPr>
        <a:xfrm>
          <a:off x="864855" y="4236537"/>
          <a:ext cx="4606209" cy="15555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3658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Употреблять больше продуктов, содержащих калий;</a:t>
          </a:r>
        </a:p>
      </dsp:txBody>
      <dsp:txXfrm>
        <a:off x="864855" y="4236537"/>
        <a:ext cx="4606209" cy="1555596"/>
      </dsp:txXfrm>
    </dsp:sp>
    <dsp:sp modelId="{44D97E18-24FE-4145-AC3C-B9D8EEA9578F}">
      <dsp:nvSpPr>
        <dsp:cNvPr id="0" name=""/>
        <dsp:cNvSpPr/>
      </dsp:nvSpPr>
      <dsp:spPr>
        <a:xfrm>
          <a:off x="245935" y="4011840"/>
          <a:ext cx="1540230" cy="16333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1B5E5-C0D9-46A4-BCD3-D73038DAEC46}">
      <dsp:nvSpPr>
        <dsp:cNvPr id="0" name=""/>
        <dsp:cNvSpPr/>
      </dsp:nvSpPr>
      <dsp:spPr>
        <a:xfrm>
          <a:off x="6418828" y="4217637"/>
          <a:ext cx="4571115" cy="15555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3658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800" kern="1200" dirty="0"/>
            <a:t>Частично заменить соль на пряные травы.</a:t>
          </a:r>
        </a:p>
      </dsp:txBody>
      <dsp:txXfrm>
        <a:off x="6418828" y="4217637"/>
        <a:ext cx="4571115" cy="1555596"/>
      </dsp:txXfrm>
    </dsp:sp>
    <dsp:sp modelId="{7134265F-15C7-45D1-9658-7C89010E3AB0}">
      <dsp:nvSpPr>
        <dsp:cNvPr id="0" name=""/>
        <dsp:cNvSpPr/>
      </dsp:nvSpPr>
      <dsp:spPr>
        <a:xfrm>
          <a:off x="5701089" y="4011840"/>
          <a:ext cx="1574357" cy="1633376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9D145-A203-4ADE-A477-D9269D6761D1}">
      <dsp:nvSpPr>
        <dsp:cNvPr id="0" name=""/>
        <dsp:cNvSpPr/>
      </dsp:nvSpPr>
      <dsp:spPr>
        <a:xfrm>
          <a:off x="694942" y="1227849"/>
          <a:ext cx="4736093" cy="16229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275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800" kern="1200" dirty="0"/>
            <a:t>Вместо десертов и сладостей есть свежие фрукты, ягоды, орехи;</a:t>
          </a:r>
        </a:p>
      </dsp:txBody>
      <dsp:txXfrm>
        <a:off x="694942" y="1227849"/>
        <a:ext cx="4736093" cy="1622945"/>
      </dsp:txXfrm>
    </dsp:sp>
    <dsp:sp modelId="{B56FD349-29F2-4D91-937B-E78DCE28CE19}">
      <dsp:nvSpPr>
        <dsp:cNvPr id="0" name=""/>
        <dsp:cNvSpPr/>
      </dsp:nvSpPr>
      <dsp:spPr>
        <a:xfrm>
          <a:off x="5328" y="993424"/>
          <a:ext cx="1625170" cy="170409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CA0FC-889C-4FB4-ABBD-5FCA0AC40AE0}">
      <dsp:nvSpPr>
        <dsp:cNvPr id="0" name=""/>
        <dsp:cNvSpPr/>
      </dsp:nvSpPr>
      <dsp:spPr>
        <a:xfrm>
          <a:off x="6343969" y="1227849"/>
          <a:ext cx="4864579" cy="16229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275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Утолять жажду водой, а не сладкими напитками;</a:t>
          </a:r>
        </a:p>
      </dsp:txBody>
      <dsp:txXfrm>
        <a:off x="6343969" y="1227849"/>
        <a:ext cx="4864579" cy="1622945"/>
      </dsp:txXfrm>
    </dsp:sp>
    <dsp:sp modelId="{469F3765-2A83-4959-9A21-AE0749761D33}">
      <dsp:nvSpPr>
        <dsp:cNvPr id="0" name=""/>
        <dsp:cNvSpPr/>
      </dsp:nvSpPr>
      <dsp:spPr>
        <a:xfrm>
          <a:off x="5715053" y="993424"/>
          <a:ext cx="1632259" cy="1704093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BC449-C216-4730-A4C5-9E9A22304548}">
      <dsp:nvSpPr>
        <dsp:cNvPr id="0" name=""/>
        <dsp:cNvSpPr/>
      </dsp:nvSpPr>
      <dsp:spPr>
        <a:xfrm>
          <a:off x="682036" y="3270958"/>
          <a:ext cx="4783665" cy="16229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275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800" kern="1200" dirty="0"/>
            <a:t>Класть меньше сахара при приготовлении пищи;</a:t>
          </a:r>
        </a:p>
      </dsp:txBody>
      <dsp:txXfrm>
        <a:off x="682036" y="3270958"/>
        <a:ext cx="4783665" cy="1622945"/>
      </dsp:txXfrm>
    </dsp:sp>
    <dsp:sp modelId="{E129785C-1DE6-4080-B2CF-58B154A29659}">
      <dsp:nvSpPr>
        <dsp:cNvPr id="0" name=""/>
        <dsp:cNvSpPr/>
      </dsp:nvSpPr>
      <dsp:spPr>
        <a:xfrm>
          <a:off x="19895" y="3036532"/>
          <a:ext cx="1617797" cy="1704093"/>
        </a:xfrm>
        <a:prstGeom prst="round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128" t="1602" r="-45872" b="-160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C17D1-8109-4127-93BD-8EBFBF4ED2B3}">
      <dsp:nvSpPr>
        <dsp:cNvPr id="0" name=""/>
        <dsp:cNvSpPr/>
      </dsp:nvSpPr>
      <dsp:spPr>
        <a:xfrm>
          <a:off x="6416496" y="3270958"/>
          <a:ext cx="4777485" cy="16229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275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800" kern="1200" dirty="0"/>
            <a:t>Заменить готовые завтраки на натуральные каши;</a:t>
          </a:r>
        </a:p>
      </dsp:txBody>
      <dsp:txXfrm>
        <a:off x="6416496" y="3270958"/>
        <a:ext cx="4777485" cy="1622945"/>
      </dsp:txXfrm>
    </dsp:sp>
    <dsp:sp modelId="{EBCEBCAE-5533-4F2F-ADEA-83F421A4748F}">
      <dsp:nvSpPr>
        <dsp:cNvPr id="0" name=""/>
        <dsp:cNvSpPr/>
      </dsp:nvSpPr>
      <dsp:spPr>
        <a:xfrm>
          <a:off x="5720363" y="3080566"/>
          <a:ext cx="1620887" cy="1704093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9D145-A203-4ADE-A477-D9269D6761D1}">
      <dsp:nvSpPr>
        <dsp:cNvPr id="0" name=""/>
        <dsp:cNvSpPr/>
      </dsp:nvSpPr>
      <dsp:spPr>
        <a:xfrm>
          <a:off x="694942" y="1227849"/>
          <a:ext cx="4736093" cy="16229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275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700" kern="1200" dirty="0"/>
            <a:t>Ограничить употребление слишком сладких фруктов;</a:t>
          </a:r>
        </a:p>
      </dsp:txBody>
      <dsp:txXfrm>
        <a:off x="694942" y="1227849"/>
        <a:ext cx="4736093" cy="1622945"/>
      </dsp:txXfrm>
    </dsp:sp>
    <dsp:sp modelId="{B56FD349-29F2-4D91-937B-E78DCE28CE19}">
      <dsp:nvSpPr>
        <dsp:cNvPr id="0" name=""/>
        <dsp:cNvSpPr/>
      </dsp:nvSpPr>
      <dsp:spPr>
        <a:xfrm>
          <a:off x="5328" y="993424"/>
          <a:ext cx="1625170" cy="170409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CA0FC-889C-4FB4-ABBD-5FCA0AC40AE0}">
      <dsp:nvSpPr>
        <dsp:cNvPr id="0" name=""/>
        <dsp:cNvSpPr/>
      </dsp:nvSpPr>
      <dsp:spPr>
        <a:xfrm>
          <a:off x="6343969" y="1227849"/>
          <a:ext cx="4864579" cy="16229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275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Отказаться от фабричных соусов;</a:t>
          </a:r>
        </a:p>
      </dsp:txBody>
      <dsp:txXfrm>
        <a:off x="6343969" y="1227849"/>
        <a:ext cx="4864579" cy="1622945"/>
      </dsp:txXfrm>
    </dsp:sp>
    <dsp:sp modelId="{469F3765-2A83-4959-9A21-AE0749761D33}">
      <dsp:nvSpPr>
        <dsp:cNvPr id="0" name=""/>
        <dsp:cNvSpPr/>
      </dsp:nvSpPr>
      <dsp:spPr>
        <a:xfrm>
          <a:off x="5715053" y="993424"/>
          <a:ext cx="1632259" cy="1704093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BC449-C216-4730-A4C5-9E9A22304548}">
      <dsp:nvSpPr>
        <dsp:cNvPr id="0" name=""/>
        <dsp:cNvSpPr/>
      </dsp:nvSpPr>
      <dsp:spPr>
        <a:xfrm>
          <a:off x="682036" y="3270958"/>
          <a:ext cx="4783665" cy="16229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275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700" kern="1200" dirty="0"/>
            <a:t>Есть меньше полуфабрикатов;</a:t>
          </a:r>
        </a:p>
      </dsp:txBody>
      <dsp:txXfrm>
        <a:off x="682036" y="3270958"/>
        <a:ext cx="4783665" cy="1622945"/>
      </dsp:txXfrm>
    </dsp:sp>
    <dsp:sp modelId="{E129785C-1DE6-4080-B2CF-58B154A29659}">
      <dsp:nvSpPr>
        <dsp:cNvPr id="0" name=""/>
        <dsp:cNvSpPr/>
      </dsp:nvSpPr>
      <dsp:spPr>
        <a:xfrm>
          <a:off x="19895" y="3036532"/>
          <a:ext cx="1617797" cy="1704093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C17D1-8109-4127-93BD-8EBFBF4ED2B3}">
      <dsp:nvSpPr>
        <dsp:cNvPr id="0" name=""/>
        <dsp:cNvSpPr/>
      </dsp:nvSpPr>
      <dsp:spPr>
        <a:xfrm>
          <a:off x="6416496" y="3270958"/>
          <a:ext cx="4777485" cy="16229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275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700" kern="1200" dirty="0"/>
            <a:t>Изучать состав на этикетках;</a:t>
          </a:r>
        </a:p>
      </dsp:txBody>
      <dsp:txXfrm>
        <a:off x="6416496" y="3270958"/>
        <a:ext cx="4777485" cy="1622945"/>
      </dsp:txXfrm>
    </dsp:sp>
    <dsp:sp modelId="{EBCEBCAE-5533-4F2F-ADEA-83F421A4748F}">
      <dsp:nvSpPr>
        <dsp:cNvPr id="0" name=""/>
        <dsp:cNvSpPr/>
      </dsp:nvSpPr>
      <dsp:spPr>
        <a:xfrm>
          <a:off x="5720363" y="3080566"/>
          <a:ext cx="1620887" cy="1704093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3B4EC-A930-4BEB-B4B3-C1CD9697539D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0B4F9-DB1E-4D47-906F-EE32F1D35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29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B4F9-DB1E-4D47-906F-EE32F1D355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930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B4F9-DB1E-4D47-906F-EE32F1D355D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100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B4F9-DB1E-4D47-906F-EE32F1D355D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75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B4F9-DB1E-4D47-906F-EE32F1D355D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480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0B4F9-DB1E-4D47-906F-EE32F1D355D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1FE9E-C1DD-46CC-8E08-2E92649E5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8E2E9D-1C2E-4AC0-AF8D-FA1116DEC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108E91-0389-4F5A-A945-90A0B656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8E9235-EC1F-4E8E-B686-63E5623C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CB0139-2672-48F6-8897-6D55972F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49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3C2B7-EF70-495E-93DB-B4BFC363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32FD5C-EE43-4B5A-8EEC-C2011DEF4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2AA7DB-2897-4F3F-9394-C47F8F0F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39DDFA-9D7C-41F2-A908-2052F697D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FB29FB-FBAC-402A-9FDF-15581AFB7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583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E77092-FCD6-4CB5-A660-464A5F45E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867EEB-F6AE-4FC1-9CCB-79D1C3005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195DD-7A9E-44D9-9C70-3AE6738E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BBD405-A53A-419F-83B5-3CA2FE92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A7B8F6-44EC-4680-A318-10212E93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867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9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25220-B66F-4528-9CBB-E6026C8B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B72A8D-E174-4418-9EAF-A5958CE13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129535-33F7-484A-A5FF-2A56E03D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1824C-6892-4D20-A9A4-D62B7626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9AA3F1-E4FE-4CE6-B660-B5075DE67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0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E7753-7741-4852-89F4-334EABC1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9A299C-6CFE-45CA-BA38-415ABDC51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541E50-188F-4985-82AF-C855C2F2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33112C-4807-41DD-8DA8-77E3FFEB0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8621F7-B3CF-45F1-A00A-7F99B7CD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45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7E84D-543D-4A61-A767-2D73BE9B6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8AB0A9-A07C-4521-8E4A-6D25E4974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690FE1-4804-491B-B90B-47CB89691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39782-E8A8-4822-A5DF-C78251D6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83D01D-BC27-420B-A42C-CB881C4C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90FF57-72B6-4A00-AC5C-3F4AB2241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9946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57FFC-F062-4CB6-AE72-BEF07A261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8BD2BB-C130-498E-A003-4319C3A49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C591C4-7A83-4CE5-8974-74DFE7153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54CF50-9B94-4E10-847A-82EF6831E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E23CD4-ABD4-4299-9F37-23DB4E41D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63AF2E-92A7-4440-8CCA-90E0D5E2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C5F833-3A5C-4E12-89DE-752977310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C188B3-99E1-4DD3-8068-E56ED8D3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23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F90E3-3760-49A6-92AF-11AC027C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985762-1B41-4FAD-A3DA-B78AB0C8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56F4EB-E6FA-4FE6-9935-4BC4466C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FE782-DFF2-49D0-9FD8-916A740B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48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78936F-8F29-4B03-BEC1-ED755E564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34FEA9-CDD3-4DB4-9746-190CC99A2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2BB83F-A0C9-4DE0-9772-4BA92008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07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691CA-30FB-4778-9756-A7A19B1C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72600D-CA49-4D8D-9A90-81B2E7B1A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C1B8EA-0535-41B0-809E-99F3DEB9F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BFD9B2-D537-42F3-9A3D-C43016E83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DF3548-76CD-4F67-A7AB-90284054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999EE6-A5DE-46AD-BCE6-44DEBDD4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654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7E086-8518-495B-B737-6B96CCE4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F7BDC7-BCC1-44A6-9439-A7322B5B6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2FE15A-3073-454C-AF03-ED0CE3F1A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11AD36-0693-4D89-A59F-8D4D1E29B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C52E02-D226-454B-A5FB-16D14E71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E021CB-C974-44DC-B726-3ADD6564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44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E4EE86-BB64-4AEA-A043-A4820EE0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DB6C2F-5851-4C9F-AA98-5540375CE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021EE-A52A-46B4-928E-A6CE3A862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B5750-4B78-4DC3-AFFE-7BC923753FE9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9E1EB8-1669-488C-9AD5-510C65C1A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97246F-164B-4C7B-B0FD-0B7AD033C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38664-6ADE-4B86-A676-7AD243A1A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89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1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.jpeg"/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12" Type="http://schemas.openxmlformats.org/officeDocument/2006/relationships/image" Target="../media/image7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g"/><Relationship Id="rId11" Type="http://schemas.openxmlformats.org/officeDocument/2006/relationships/image" Target="../media/image70.png"/><Relationship Id="rId5" Type="http://schemas.openxmlformats.org/officeDocument/2006/relationships/image" Target="../media/image64.jp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8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8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e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jpg"/><Relationship Id="rId17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5" Type="http://schemas.openxmlformats.org/officeDocument/2006/relationships/image" Target="../media/image2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BFB65-68CB-4BEA-ABAE-6BE882F8EE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 вреде избыточного потребления соли и сахара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F52F14-6160-43D8-AB37-195DF159C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2" y="4988395"/>
            <a:ext cx="8915399" cy="751224"/>
          </a:xfrm>
        </p:spPr>
        <p:txBody>
          <a:bodyPr/>
          <a:lstStyle/>
          <a:p>
            <a:r>
              <a:rPr lang="ru-RU" dirty="0"/>
              <a:t>ГБУЗ НО «Нижегородский областной центр общественного здоровья и медицинской профилактики»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7A4273-1D7D-B64D-C468-7F6FB5AB12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41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A2645-C124-4FB5-B21F-03285E787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899" y="120825"/>
            <a:ext cx="3528201" cy="912401"/>
          </a:xfrm>
        </p:spPr>
        <p:txBody>
          <a:bodyPr>
            <a:normAutofit/>
          </a:bodyPr>
          <a:lstStyle/>
          <a:p>
            <a:r>
              <a:rPr lang="ru-RU" sz="4000" dirty="0"/>
              <a:t>Сахарные дела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409105-1614-45A1-B3EE-3918A31A4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7516" y="1351128"/>
            <a:ext cx="9288675" cy="5506872"/>
          </a:xfrm>
        </p:spPr>
        <p:txBody>
          <a:bodyPr>
            <a:noAutofit/>
          </a:bodyPr>
          <a:lstStyle/>
          <a:p>
            <a:r>
              <a:rPr lang="ru-RU" sz="2000" u="sng" dirty="0"/>
              <a:t>Сахароза</a:t>
            </a:r>
            <a:r>
              <a:rPr lang="ru-RU" sz="2000" dirty="0"/>
              <a:t> — из нее целиком состоит сахар, который производится из сахарного тростника и сахарной свёклы.</a:t>
            </a:r>
          </a:p>
          <a:p>
            <a:endParaRPr lang="ru-RU" sz="2000" dirty="0"/>
          </a:p>
          <a:p>
            <a:r>
              <a:rPr lang="ru-RU" sz="2000" u="sng" dirty="0"/>
              <a:t>Глюкоза</a:t>
            </a:r>
            <a:r>
              <a:rPr lang="ru-RU" sz="2000" dirty="0"/>
              <a:t> – виноградный сахар, декстроза. Встречается во фруктах и овощах (тыква, морковь), ягодах, мёде и соцветиях растений. </a:t>
            </a:r>
          </a:p>
          <a:p>
            <a:endParaRPr lang="ru-RU" sz="2000" dirty="0"/>
          </a:p>
          <a:p>
            <a:r>
              <a:rPr lang="ru-RU" sz="2000" u="sng" dirty="0"/>
              <a:t>Фруктоза </a:t>
            </a:r>
            <a:r>
              <a:rPr lang="ru-RU" sz="2000" dirty="0"/>
              <a:t>– фруктовый сахар. Содержится во фруктах и мёде. </a:t>
            </a:r>
          </a:p>
          <a:p>
            <a:endParaRPr lang="ru-RU" sz="2000" dirty="0"/>
          </a:p>
          <a:p>
            <a:r>
              <a:rPr lang="ru-RU" sz="2000" u="sng" dirty="0"/>
              <a:t>Галактоза </a:t>
            </a:r>
            <a:r>
              <a:rPr lang="ru-RU" sz="2000" dirty="0"/>
              <a:t>– часть молочного сахара (лактозы). Содержится в молоке. </a:t>
            </a:r>
          </a:p>
          <a:p>
            <a:endParaRPr lang="ru-RU" sz="2000" dirty="0"/>
          </a:p>
          <a:p>
            <a:r>
              <a:rPr lang="ru-RU" sz="2000" u="sng" dirty="0"/>
              <a:t>Мальтоза</a:t>
            </a:r>
            <a:r>
              <a:rPr lang="ru-RU" sz="2000" dirty="0"/>
              <a:t> – солодовый сахар. Получают из проросших зёрен ячменя, ржи, других зерновых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FE8497-985C-4DA5-80EF-353C7981F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6"/>
          <a:stretch/>
        </p:blipFill>
        <p:spPr>
          <a:xfrm>
            <a:off x="1064526" y="1090263"/>
            <a:ext cx="1435365" cy="958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8B621F-FBBF-456D-A9D7-6E99605A0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9" y="2160216"/>
            <a:ext cx="1439432" cy="9586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4CBF7B-A4F8-495C-B100-9C072026A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9" y="3230169"/>
            <a:ext cx="1439432" cy="11168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61C61A-60A5-4EDA-B0B8-32EE34F28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9" y="4458239"/>
            <a:ext cx="1439432" cy="10027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8118E6-C78A-4B24-A626-547AF450BB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7" y="5646349"/>
            <a:ext cx="1439433" cy="960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1FD168-64D0-4A09-9F53-84C4B5C4EA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35365" cy="10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5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E87E7-F79D-4047-AF8C-0951E366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39" y="481461"/>
            <a:ext cx="2292975" cy="945383"/>
          </a:xfrm>
        </p:spPr>
        <p:txBody>
          <a:bodyPr/>
          <a:lstStyle/>
          <a:p>
            <a:pPr algn="ctr"/>
            <a:r>
              <a:rPr lang="ru-RU" dirty="0"/>
              <a:t>САХАРА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34D6403-A1D3-4E17-9AB6-A2890B7DCE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36" y="3018022"/>
            <a:ext cx="4326570" cy="2885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11E5EA3-FEAB-4CFF-870A-A41118AD71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72" y="3016155"/>
            <a:ext cx="4331534" cy="2887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Стрелка: изгиб по часовой стрелке">
            <a:extLst>
              <a:ext uri="{FF2B5EF4-FFF2-40B4-BE49-F238E27FC236}">
                <a16:creationId xmlns:a16="http://schemas.microsoft.com/office/drawing/2014/main" id="{01A2929F-D608-44A4-969A-E126005B0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85994">
            <a:off x="7620492" y="1048646"/>
            <a:ext cx="914400" cy="914400"/>
          </a:xfrm>
          <a:prstGeom prst="rect">
            <a:avLst/>
          </a:prstGeom>
        </p:spPr>
      </p:pic>
      <p:pic>
        <p:nvPicPr>
          <p:cNvPr id="11" name="Рисунок 10" descr="Стрелка: изгиб по часовой стрелке">
            <a:extLst>
              <a:ext uri="{FF2B5EF4-FFF2-40B4-BE49-F238E27FC236}">
                <a16:creationId xmlns:a16="http://schemas.microsoft.com/office/drawing/2014/main" id="{CBA3C839-0065-4495-B9F7-7D1CC5E25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614006" flipH="1">
            <a:off x="4257446" y="1048647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1981C-8C00-40BC-88EE-2102F12995A7}"/>
              </a:ext>
            </a:extLst>
          </p:cNvPr>
          <p:cNvSpPr txBox="1"/>
          <p:nvPr/>
        </p:nvSpPr>
        <p:spPr>
          <a:xfrm>
            <a:off x="2902880" y="2345564"/>
            <a:ext cx="2085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dirty="0"/>
              <a:t>Природные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A24C35-2920-4DF3-BA04-D964E76CB0EF}"/>
              </a:ext>
            </a:extLst>
          </p:cNvPr>
          <p:cNvSpPr txBox="1"/>
          <p:nvPr/>
        </p:nvSpPr>
        <p:spPr>
          <a:xfrm>
            <a:off x="7786853" y="2407119"/>
            <a:ext cx="2567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dirty="0"/>
              <a:t>Добавленные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3AF043-1798-430F-81A3-F85F56E9F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09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9FE2F-0E07-47A3-BFC5-AAF11F9B4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694" y="0"/>
            <a:ext cx="9375560" cy="2119952"/>
          </a:xfrm>
        </p:spPr>
        <p:txBody>
          <a:bodyPr/>
          <a:lstStyle/>
          <a:p>
            <a:pPr algn="ctr"/>
            <a:r>
              <a:rPr lang="ru-RU" dirty="0"/>
              <a:t>Норма потребления сахара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75D978-99C2-4741-845A-E8E306A0A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5237" y="1580331"/>
            <a:ext cx="9048474" cy="2119951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не должна превышать 10% от общего числа потреблённых взрослым человеком калорий — около 50 граммов сахара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</a:rPr>
              <a:t>(6-8 чайных ложек, включая тот, что содержится в продуктах)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3C0A2F-67AB-43BC-B55E-B7E387696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95" y="3957515"/>
            <a:ext cx="4690757" cy="2640307"/>
          </a:xfrm>
          <a:prstGeom prst="round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0CBEFD-FDDF-436C-9CA2-978F481BA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27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20079-11D8-47FE-92AF-61F6770E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280" y="36394"/>
            <a:ext cx="8915399" cy="946245"/>
          </a:xfrm>
        </p:spPr>
        <p:txBody>
          <a:bodyPr>
            <a:normAutofit/>
          </a:bodyPr>
          <a:lstStyle/>
          <a:p>
            <a:r>
              <a:rPr lang="ru-RU" sz="4000" dirty="0"/>
              <a:t>Содержание сахара в крови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EF8929-7EE5-4F19-8067-F978FAAEE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2072" y="982638"/>
            <a:ext cx="4573928" cy="946245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Нормальный уровень глюкозы в крови у взрослых: 3,3–5,5 ммоль/л натощак.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DED3B3-86D7-45F8-A74F-E14E5DB7D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87" y="1915755"/>
            <a:ext cx="8080225" cy="4905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559D33-384C-48C3-8964-EAC06EE8B02A}"/>
              </a:ext>
            </a:extLst>
          </p:cNvPr>
          <p:cNvSpPr txBox="1"/>
          <p:nvPr/>
        </p:nvSpPr>
        <p:spPr>
          <a:xfrm>
            <a:off x="6496884" y="982639"/>
            <a:ext cx="52366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/>
              <a:t>Снижение сахара в крови</a:t>
            </a:r>
          </a:p>
          <a:p>
            <a:r>
              <a:rPr lang="ru-RU" sz="2200" dirty="0"/>
              <a:t>ниже 3,3 ммоль/л - гипогликемия.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980CC1-DBD8-4C97-A1C3-B583598A8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2072" cy="108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88378-AD7D-43BD-9442-8A59A8B1D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741" y="221304"/>
            <a:ext cx="9593925" cy="1180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Гипергликемия</a:t>
            </a:r>
            <a:r>
              <a:rPr lang="ru-RU" dirty="0"/>
              <a:t> - </a:t>
            </a:r>
            <a:r>
              <a:rPr lang="ru-RU" sz="3600" dirty="0"/>
              <a:t>повышение сахара в крови выше 7 ммоль/л  </a:t>
            </a:r>
            <a:br>
              <a:rPr lang="ru-RU" sz="3600" dirty="0"/>
            </a:b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B0FA5A-0009-408B-9129-2E3C3AD38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34" y="1528549"/>
            <a:ext cx="8760741" cy="53294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F48B33-F5BA-4852-8DFA-344666F2D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82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1AA5F-0B0D-477D-850F-18D2EDAB2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41111"/>
            <a:ext cx="8915399" cy="850710"/>
          </a:xfrm>
        </p:spPr>
        <p:txBody>
          <a:bodyPr>
            <a:normAutofit/>
          </a:bodyPr>
          <a:lstStyle/>
          <a:p>
            <a:r>
              <a:rPr lang="ru-RU" dirty="0"/>
              <a:t>Горькая правда о сладком яде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56C39B-ADE1-43CA-B3DC-DB7306917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8836" y="2578289"/>
            <a:ext cx="2405869" cy="850711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Сахарный диабет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C7DC44-2233-4984-A57B-9A03B9E04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77" y="1446361"/>
            <a:ext cx="2973959" cy="1982639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F751C6-4919-4436-8612-EE66ECBA4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5" y="4116426"/>
            <a:ext cx="3231701" cy="1982638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51CD66-C3FF-4FE3-8326-A8A95B5D5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13" y="1446362"/>
            <a:ext cx="3072369" cy="1982638"/>
          </a:xfrm>
          <a:prstGeom prst="round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C79D5B-A22C-4F89-A2C0-00E764390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19" y="4116426"/>
            <a:ext cx="2973956" cy="1982638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853E4A-A0B7-4240-AA10-111201B6459F}"/>
              </a:ext>
            </a:extLst>
          </p:cNvPr>
          <p:cNvSpPr txBox="1"/>
          <p:nvPr/>
        </p:nvSpPr>
        <p:spPr>
          <a:xfrm>
            <a:off x="4148836" y="5498899"/>
            <a:ext cx="2405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ru-RU" sz="2000" dirty="0"/>
              <a:t>Ожирение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3ECC49-AD73-4713-84DD-6B44FA2217B7}"/>
              </a:ext>
            </a:extLst>
          </p:cNvPr>
          <p:cNvSpPr txBox="1"/>
          <p:nvPr/>
        </p:nvSpPr>
        <p:spPr>
          <a:xfrm>
            <a:off x="9285882" y="2649701"/>
            <a:ext cx="2747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Преждевременное старение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75180F-7FE3-4F50-B949-9AD0A8F4BF71}"/>
              </a:ext>
            </a:extLst>
          </p:cNvPr>
          <p:cNvSpPr txBox="1"/>
          <p:nvPr/>
        </p:nvSpPr>
        <p:spPr>
          <a:xfrm>
            <a:off x="9364198" y="5345011"/>
            <a:ext cx="25904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Потеря витаминов группы 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DFD63B-B5E4-45AC-BD36-EE7EB8354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03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1AA5F-0B0D-477D-850F-18D2EDAB2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0"/>
            <a:ext cx="8915399" cy="850710"/>
          </a:xfrm>
        </p:spPr>
        <p:txBody>
          <a:bodyPr>
            <a:normAutofit/>
          </a:bodyPr>
          <a:lstStyle/>
          <a:p>
            <a:r>
              <a:rPr lang="ru-RU" dirty="0"/>
              <a:t>Горькая правда о сладком яде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56C39B-ADE1-43CA-B3DC-DB7306917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886" y="2483893"/>
            <a:ext cx="1841964" cy="117356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Потеря кальция организмом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456949-8CFF-4855-8E82-E21EA44D1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8" y="1178017"/>
            <a:ext cx="3203856" cy="2565638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D65BDB-50EE-4131-9903-F92E443CE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/>
          <a:stretch/>
        </p:blipFill>
        <p:spPr>
          <a:xfrm>
            <a:off x="6151268" y="1178017"/>
            <a:ext cx="3592076" cy="2565638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4A5D0C-74E1-4EEF-9B95-DE6BF03FA7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r="3330"/>
          <a:stretch/>
        </p:blipFill>
        <p:spPr>
          <a:xfrm>
            <a:off x="671458" y="4070963"/>
            <a:ext cx="3203856" cy="2232078"/>
          </a:xfrm>
          <a:prstGeom prst="ellipse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BDC0C4-E760-41FC-98B1-EFA19A684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r="4395"/>
          <a:stretch/>
        </p:blipFill>
        <p:spPr>
          <a:xfrm>
            <a:off x="5804850" y="4196312"/>
            <a:ext cx="4284912" cy="2106729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5B9E75-790E-4938-87E1-12554C413869}"/>
              </a:ext>
            </a:extLst>
          </p:cNvPr>
          <p:cNvSpPr txBox="1"/>
          <p:nvPr/>
        </p:nvSpPr>
        <p:spPr>
          <a:xfrm>
            <a:off x="9924637" y="3228945"/>
            <a:ext cx="1724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Кариес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B1F254-2D57-49FE-873C-74419F55459C}"/>
              </a:ext>
            </a:extLst>
          </p:cNvPr>
          <p:cNvSpPr txBox="1"/>
          <p:nvPr/>
        </p:nvSpPr>
        <p:spPr>
          <a:xfrm>
            <a:off x="3919449" y="5595155"/>
            <a:ext cx="2001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Снижение </a:t>
            </a:r>
            <a:r>
              <a:rPr lang="ru-RU" sz="2000" dirty="0" err="1"/>
              <a:t>иммуннитета</a:t>
            </a:r>
            <a:endParaRPr lang="ru-RU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815E3C-82A5-42D5-BEEF-124B143CDFB5}"/>
              </a:ext>
            </a:extLst>
          </p:cNvPr>
          <p:cNvSpPr txBox="1"/>
          <p:nvPr/>
        </p:nvSpPr>
        <p:spPr>
          <a:xfrm>
            <a:off x="10089762" y="5595155"/>
            <a:ext cx="2089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Атеросклероз</a:t>
            </a:r>
          </a:p>
          <a:p>
            <a:r>
              <a:rPr lang="ru-RU" sz="2000" dirty="0"/>
              <a:t>сосудов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01A7C7-B4DE-4877-8B0D-A32A23997F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5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1F8AF-1765-4302-8B4F-25192EC4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096" y="0"/>
            <a:ext cx="9648515" cy="1178257"/>
          </a:xfrm>
        </p:spPr>
        <p:txBody>
          <a:bodyPr>
            <a:normAutofit/>
          </a:bodyPr>
          <a:lstStyle/>
          <a:p>
            <a:r>
              <a:rPr lang="ru-RU" dirty="0"/>
              <a:t>В каких продуктах много сахара?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85D87-7E25-460C-A607-E1FEEC197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2507" y="1253363"/>
            <a:ext cx="1899974" cy="1048895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Готовые каши, мюсли, сухие завтраки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DE7DDF-6B49-4371-91DB-7D3149194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r="10346"/>
          <a:stretch/>
        </p:blipFill>
        <p:spPr>
          <a:xfrm>
            <a:off x="1370536" y="5070045"/>
            <a:ext cx="1558688" cy="1525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4E8684-FEDE-4501-ABD9-5D83B98D1F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/>
          <a:stretch/>
        </p:blipFill>
        <p:spPr>
          <a:xfrm flipH="1">
            <a:off x="6321714" y="4979496"/>
            <a:ext cx="2013916" cy="178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AB005B-5C1B-41E8-9F7D-E335AFA71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54" y="2259378"/>
            <a:ext cx="2555491" cy="1703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9ED25E8-7647-4A2A-82C7-498125025B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r="4767" b="7084"/>
          <a:stretch/>
        </p:blipFill>
        <p:spPr>
          <a:xfrm>
            <a:off x="1140758" y="830712"/>
            <a:ext cx="1880884" cy="1748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0F5A29D-7F02-47AF-8633-10A3854966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7" t="11515" r="25849"/>
          <a:stretch/>
        </p:blipFill>
        <p:spPr>
          <a:xfrm>
            <a:off x="687677" y="2506935"/>
            <a:ext cx="1049454" cy="2016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34C3E0-3C61-4291-99BA-1EA468699F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7247" r="3771" b="9204"/>
          <a:stretch/>
        </p:blipFill>
        <p:spPr>
          <a:xfrm flipH="1">
            <a:off x="3860861" y="5121485"/>
            <a:ext cx="2019869" cy="18776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8663372-64AD-4FAA-ACFF-DD48F178D5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r="7433"/>
          <a:stretch/>
        </p:blipFill>
        <p:spPr>
          <a:xfrm>
            <a:off x="8815281" y="4798319"/>
            <a:ext cx="2141704" cy="1502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9F59C58-D936-4A42-9C1E-E98308D9BF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0" t="39060" r="23712" b="16251"/>
          <a:stretch/>
        </p:blipFill>
        <p:spPr>
          <a:xfrm>
            <a:off x="9726898" y="2289731"/>
            <a:ext cx="2004261" cy="175697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2E9D82B-DCE8-427C-939B-306259FE03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14" y="789035"/>
            <a:ext cx="978782" cy="176622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D8F0EBC-C46A-46AE-B09E-31E6721A5E7E}"/>
              </a:ext>
            </a:extLst>
          </p:cNvPr>
          <p:cNvSpPr txBox="1"/>
          <p:nvPr/>
        </p:nvSpPr>
        <p:spPr>
          <a:xfrm>
            <a:off x="1571454" y="2788541"/>
            <a:ext cx="2019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Газированные напитки, промышленные соки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5D8EE0-F950-4608-8A56-16555C1A2A18}"/>
              </a:ext>
            </a:extLst>
          </p:cNvPr>
          <p:cNvSpPr txBox="1"/>
          <p:nvPr/>
        </p:nvSpPr>
        <p:spPr>
          <a:xfrm>
            <a:off x="1531737" y="4475154"/>
            <a:ext cx="2167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Обезжиренные </a:t>
            </a:r>
          </a:p>
          <a:p>
            <a:r>
              <a:rPr lang="ru-RU" dirty="0"/>
              <a:t>продукты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6A4CA7-9B68-4F06-AAAD-39C9FEC31CDB}"/>
              </a:ext>
            </a:extLst>
          </p:cNvPr>
          <p:cNvSpPr txBox="1"/>
          <p:nvPr/>
        </p:nvSpPr>
        <p:spPr>
          <a:xfrm>
            <a:off x="3739004" y="4475154"/>
            <a:ext cx="2776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Йогурты с наполнителем, творожные массы, сырки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2A786A-EBC2-4E50-BFA9-098D90A64501}"/>
              </a:ext>
            </a:extLst>
          </p:cNvPr>
          <p:cNvSpPr txBox="1"/>
          <p:nvPr/>
        </p:nvSpPr>
        <p:spPr>
          <a:xfrm>
            <a:off x="5800403" y="4594924"/>
            <a:ext cx="2535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/>
              <a:t>Консервированные</a:t>
            </a:r>
          </a:p>
          <a:p>
            <a:pPr algn="r"/>
            <a:r>
              <a:rPr lang="ru-RU" dirty="0"/>
              <a:t>фрукты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D1B5635-B9A0-4831-94F5-77F58AF7D5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31" y="1757765"/>
            <a:ext cx="2622135" cy="220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EED36F5-8375-4F1E-9E59-9B2AFB4292E1}"/>
              </a:ext>
            </a:extLst>
          </p:cNvPr>
          <p:cNvSpPr txBox="1"/>
          <p:nvPr/>
        </p:nvSpPr>
        <p:spPr>
          <a:xfrm>
            <a:off x="8326990" y="4188977"/>
            <a:ext cx="3118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/>
              <a:t>Изделия из переработанного мяса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AF31B7A-D9F6-435A-85C0-7ABA91356A51}"/>
              </a:ext>
            </a:extLst>
          </p:cNvPr>
          <p:cNvSpPr txBox="1"/>
          <p:nvPr/>
        </p:nvSpPr>
        <p:spPr>
          <a:xfrm>
            <a:off x="8012411" y="3110995"/>
            <a:ext cx="1873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/>
              <a:t>Готовые</a:t>
            </a:r>
          </a:p>
          <a:p>
            <a:pPr algn="r"/>
            <a:r>
              <a:rPr lang="ru-RU" dirty="0"/>
              <a:t>соусы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14F600-B7AB-4FA0-B46E-9A6E1CA8E7DB}"/>
              </a:ext>
            </a:extLst>
          </p:cNvPr>
          <p:cNvSpPr txBox="1"/>
          <p:nvPr/>
        </p:nvSpPr>
        <p:spPr>
          <a:xfrm>
            <a:off x="7798456" y="1393875"/>
            <a:ext cx="1806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/>
              <a:t>Алкогольные</a:t>
            </a:r>
          </a:p>
          <a:p>
            <a:pPr algn="r"/>
            <a:r>
              <a:rPr lang="ru-RU" dirty="0"/>
              <a:t>напитки</a:t>
            </a:r>
          </a:p>
        </p:txBody>
      </p: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0AB478F6-ECE9-4B35-AE1A-E1A502720A49}"/>
              </a:ext>
            </a:extLst>
          </p:cNvPr>
          <p:cNvCxnSpPr>
            <a:cxnSpLocks/>
          </p:cNvCxnSpPr>
          <p:nvPr/>
        </p:nvCxnSpPr>
        <p:spPr>
          <a:xfrm flipV="1">
            <a:off x="7374742" y="2032580"/>
            <a:ext cx="1001709" cy="230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4B694D87-1669-4FD3-8ABD-CEE1F12166A7}"/>
              </a:ext>
            </a:extLst>
          </p:cNvPr>
          <p:cNvCxnSpPr>
            <a:cxnSpLocks/>
          </p:cNvCxnSpPr>
          <p:nvPr/>
        </p:nvCxnSpPr>
        <p:spPr>
          <a:xfrm flipH="1" flipV="1">
            <a:off x="4050105" y="2026546"/>
            <a:ext cx="1001709" cy="230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CE441747-E1E4-4DD8-8807-1781225E4C3C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3483357" y="2861357"/>
            <a:ext cx="1161374" cy="290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A4801018-1C75-4837-ADAE-AF0B6C91E4EB}"/>
              </a:ext>
            </a:extLst>
          </p:cNvPr>
          <p:cNvCxnSpPr>
            <a:cxnSpLocks/>
          </p:cNvCxnSpPr>
          <p:nvPr/>
        </p:nvCxnSpPr>
        <p:spPr>
          <a:xfrm>
            <a:off x="7690203" y="3631374"/>
            <a:ext cx="1291150" cy="557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9D686692-B5C2-43CA-9B1C-014101D6684F}"/>
              </a:ext>
            </a:extLst>
          </p:cNvPr>
          <p:cNvCxnSpPr>
            <a:cxnSpLocks/>
          </p:cNvCxnSpPr>
          <p:nvPr/>
        </p:nvCxnSpPr>
        <p:spPr>
          <a:xfrm>
            <a:off x="7552331" y="2756611"/>
            <a:ext cx="1161374" cy="290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F4D1AA1A-35A2-4577-9CA8-BC93645BA721}"/>
              </a:ext>
            </a:extLst>
          </p:cNvPr>
          <p:cNvCxnSpPr>
            <a:cxnSpLocks/>
          </p:cNvCxnSpPr>
          <p:nvPr/>
        </p:nvCxnSpPr>
        <p:spPr>
          <a:xfrm flipH="1">
            <a:off x="3258646" y="3631374"/>
            <a:ext cx="1291150" cy="557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59A92AED-8036-4F74-8737-C4AE7AD1F0D7}"/>
              </a:ext>
            </a:extLst>
          </p:cNvPr>
          <p:cNvCxnSpPr>
            <a:cxnSpLocks/>
          </p:cNvCxnSpPr>
          <p:nvPr/>
        </p:nvCxnSpPr>
        <p:spPr>
          <a:xfrm>
            <a:off x="6706782" y="4046955"/>
            <a:ext cx="476454" cy="437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55D2F5C4-921A-4E68-8DF6-92DAD3C94060}"/>
              </a:ext>
            </a:extLst>
          </p:cNvPr>
          <p:cNvCxnSpPr>
            <a:cxnSpLocks/>
          </p:cNvCxnSpPr>
          <p:nvPr/>
        </p:nvCxnSpPr>
        <p:spPr>
          <a:xfrm flipH="1">
            <a:off x="5051814" y="4070930"/>
            <a:ext cx="476454" cy="437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8E1400F-9CBE-47A9-AF67-A9D36599E4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31737" cy="109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68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A5CAEF-24BB-4A8E-83B1-AF8F82927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0"/>
            <a:ext cx="969264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FBE578-CC1C-4D76-85FF-1DB08D83C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42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06A5AF-F6A8-48CD-91AF-8D34F3958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13"/>
          <a:stretch/>
        </p:blipFill>
        <p:spPr>
          <a:xfrm>
            <a:off x="0" y="1488704"/>
            <a:ext cx="6244062" cy="4640239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BD9EC0-8CF3-489A-A993-F47529535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4" r="849" b="12431"/>
          <a:stretch/>
        </p:blipFill>
        <p:spPr>
          <a:xfrm>
            <a:off x="6208818" y="1488707"/>
            <a:ext cx="5983182" cy="4640239"/>
          </a:xfrm>
          <a:prstGeom prst="round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A98BFE-9ADF-463D-AA24-67423889C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84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F7C9C-6B5E-4778-8FF1-B9F9224F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28" y="384959"/>
            <a:ext cx="7285043" cy="1280890"/>
          </a:xfrm>
        </p:spPr>
        <p:txBody>
          <a:bodyPr>
            <a:normAutofit fontScale="90000"/>
          </a:bodyPr>
          <a:lstStyle/>
          <a:p>
            <a:r>
              <a:rPr lang="ru-RU" dirty="0"/>
              <a:t>«Белая смерть» и «Сладкий яд»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020EAF-7C5E-453B-B3EE-C7F7B7F5B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28" y="1665849"/>
            <a:ext cx="7285043" cy="48524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87BFD-7CFD-4985-99BD-5AAB99171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9F04C-B2F3-4914-826D-FF4A45ED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987" y="156303"/>
            <a:ext cx="9670804" cy="1280890"/>
          </a:xfrm>
        </p:spPr>
        <p:txBody>
          <a:bodyPr>
            <a:noAutofit/>
          </a:bodyPr>
          <a:lstStyle/>
          <a:p>
            <a:r>
              <a:rPr lang="ru-RU" sz="3800" dirty="0"/>
              <a:t>Как уменьшить потребление сахара?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A89D8AEC-F2AD-4593-90FA-ACC1E9070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9265567"/>
              </p:ext>
            </p:extLst>
          </p:nvPr>
        </p:nvGraphicFramePr>
        <p:xfrm>
          <a:off x="701457" y="970672"/>
          <a:ext cx="11213877" cy="588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D964A8-CAD8-4D89-B559-D8F54F7B2F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82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9F04C-B2F3-4914-826D-FF4A45ED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516" y="114100"/>
            <a:ext cx="9670804" cy="1280890"/>
          </a:xfrm>
        </p:spPr>
        <p:txBody>
          <a:bodyPr>
            <a:noAutofit/>
          </a:bodyPr>
          <a:lstStyle/>
          <a:p>
            <a:r>
              <a:rPr lang="ru-RU" sz="3800" dirty="0"/>
              <a:t>Как уменьшить потребление сахара?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A89D8AEC-F2AD-4593-90FA-ACC1E9070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1106408"/>
              </p:ext>
            </p:extLst>
          </p:nvPr>
        </p:nvGraphicFramePr>
        <p:xfrm>
          <a:off x="701457" y="970672"/>
          <a:ext cx="11213877" cy="588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71A3CA-97DC-44B8-A427-E2347E7CE8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11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6B468-E02F-4D30-B574-EC15D5F4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4643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Заменители сахара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A65ACB-F49D-45C2-B5E1-37DFECD45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09687"/>
            <a:ext cx="7620000" cy="4238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14043-CE4A-4E1A-931D-31503ED2910B}"/>
              </a:ext>
            </a:extLst>
          </p:cNvPr>
          <p:cNvSpPr txBox="1"/>
          <p:nvPr/>
        </p:nvSpPr>
        <p:spPr>
          <a:xfrm>
            <a:off x="2667000" y="5977298"/>
            <a:ext cx="609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Польза или вред?</a:t>
            </a:r>
          </a:p>
        </p:txBody>
      </p:sp>
      <p:pic>
        <p:nvPicPr>
          <p:cNvPr id="8" name="Рисунок 7" descr="Голова с шестеренками">
            <a:extLst>
              <a:ext uri="{FF2B5EF4-FFF2-40B4-BE49-F238E27FC236}">
                <a16:creationId xmlns:a16="http://schemas.microsoft.com/office/drawing/2014/main" id="{6ED1971C-A353-4E04-8727-F91AFFEA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1649" y="5827594"/>
            <a:ext cx="734479" cy="7344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907839-A38E-48E0-8702-E86F819F1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61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99C75-0362-479E-A1CB-DA6A66DA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210" y="624110"/>
            <a:ext cx="10153934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Сахар на прилавках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ADB0B9-4267-48FF-88FC-AF80C30ED9C7}"/>
              </a:ext>
            </a:extLst>
          </p:cNvPr>
          <p:cNvSpPr txBox="1"/>
          <p:nvPr/>
        </p:nvSpPr>
        <p:spPr>
          <a:xfrm>
            <a:off x="705255" y="4853001"/>
            <a:ext cx="301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Свекольный сахар</a:t>
            </a:r>
          </a:p>
          <a:p>
            <a:pPr algn="ctr"/>
            <a:r>
              <a:rPr lang="ru-RU" dirty="0"/>
              <a:t>(стерильная сахароза)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08580-C32F-44C8-BCA1-A1F9AA6D6B42}"/>
              </a:ext>
            </a:extLst>
          </p:cNvPr>
          <p:cNvSpPr txBox="1"/>
          <p:nvPr/>
        </p:nvSpPr>
        <p:spPr>
          <a:xfrm>
            <a:off x="4516983" y="4853001"/>
            <a:ext cx="3209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Тростниковый сахар</a:t>
            </a:r>
          </a:p>
          <a:p>
            <a:pPr algn="ctr"/>
            <a:r>
              <a:rPr lang="ru-RU" dirty="0"/>
              <a:t>(96,5% сахарозы + полезные элементы: калий, магний, фосфор)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ADFF34-0648-4F21-BBEB-23766B3E12EA}"/>
              </a:ext>
            </a:extLst>
          </p:cNvPr>
          <p:cNvSpPr txBox="1"/>
          <p:nvPr/>
        </p:nvSpPr>
        <p:spPr>
          <a:xfrm>
            <a:off x="8188658" y="4945070"/>
            <a:ext cx="3091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Кленовый сахар</a:t>
            </a:r>
          </a:p>
          <a:p>
            <a:pPr algn="ctr"/>
            <a:r>
              <a:rPr lang="ru-RU" dirty="0"/>
              <a:t>(Близок к тростниковому, имеет антиоксиданты)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D5F37D-F593-4E96-AB6A-643752E46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6" y="1779771"/>
            <a:ext cx="3013074" cy="26559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08383-00E4-47CE-A85D-A35EC8AC7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83" y="1810005"/>
            <a:ext cx="3209249" cy="26542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C98253-B0F5-4C04-974A-8E5AE8806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0" b="16514"/>
          <a:stretch/>
        </p:blipFill>
        <p:spPr>
          <a:xfrm>
            <a:off x="8188657" y="1810005"/>
            <a:ext cx="3091555" cy="26307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783B2F-D31F-4125-91E8-6C25C85E5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81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EA8823-3D47-4A91-B3AA-3C24ECD5E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3"/>
          <a:stretch/>
        </p:blipFill>
        <p:spPr>
          <a:xfrm>
            <a:off x="2462542" y="810688"/>
            <a:ext cx="7266916" cy="52366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F1A2D7-AC6E-462A-B56C-3998AA0ED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F0E69-83D7-401A-9BE3-E476FBF82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926322"/>
            <a:ext cx="8911687" cy="300535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“Мудрец будет скорее избегать болезней, чем выбирать средства против них. ”</a:t>
            </a:r>
            <a:br>
              <a:rPr lang="ru-RU" dirty="0"/>
            </a:br>
            <a:br>
              <a:rPr lang="ru-RU" dirty="0"/>
            </a:br>
            <a:r>
              <a:rPr lang="ru-RU" sz="3200" dirty="0"/>
              <a:t>Томас Мор</a:t>
            </a:r>
          </a:p>
        </p:txBody>
      </p:sp>
    </p:spTree>
    <p:extLst>
      <p:ext uri="{BB962C8B-B14F-4D97-AF65-F5344CB8AC3E}">
        <p14:creationId xmlns:p14="http://schemas.microsoft.com/office/powerpoint/2010/main" val="245489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14021-D086-45B7-9A00-B5005BF8C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1" y="0"/>
            <a:ext cx="8915399" cy="1125415"/>
          </a:xfrm>
        </p:spPr>
        <p:txBody>
          <a:bodyPr/>
          <a:lstStyle/>
          <a:p>
            <a:r>
              <a:rPr lang="ru-RU" dirty="0"/>
              <a:t>СОЛЬ ВАЖНА, НО В МЕРУ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C6DE20-5E69-4436-A626-BB6A30884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3717" y="1252026"/>
            <a:ext cx="4628271" cy="306066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Na</a:t>
            </a:r>
            <a:r>
              <a:rPr lang="ru-RU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Водный и кислотно-щелочной баланс;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Передача нервных импульсов;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Сокращение мышц (в том числе и сердце);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Работа тонкого кишечника, почек.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CA4C34-C9E4-45E1-A1EE-6F93824BC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5" b="21231"/>
          <a:stretch/>
        </p:blipFill>
        <p:spPr>
          <a:xfrm>
            <a:off x="6393313" y="4909625"/>
            <a:ext cx="5606776" cy="1695705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A0A91F-B3BD-42BC-8A01-6C5B47BD3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0"/>
          <a:stretch/>
        </p:blipFill>
        <p:spPr>
          <a:xfrm>
            <a:off x="7395934" y="1347852"/>
            <a:ext cx="3601534" cy="333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78BA1-3EB8-4CF0-BFB4-A5BF356AD739}"/>
              </a:ext>
            </a:extLst>
          </p:cNvPr>
          <p:cNvSpPr txBox="1"/>
          <p:nvPr/>
        </p:nvSpPr>
        <p:spPr>
          <a:xfrm>
            <a:off x="1603717" y="4439304"/>
            <a:ext cx="449228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sz="2000" dirty="0"/>
              <a:t>Cl</a:t>
            </a:r>
            <a:r>
              <a:rPr lang="ru-RU" sz="2000" dirty="0"/>
              <a:t>: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ru-RU" sz="2000" dirty="0"/>
              <a:t>• Работа пищеварительной системы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ru-RU" sz="2000" dirty="0"/>
              <a:t>• Нервной системы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ru-RU" sz="2000" dirty="0"/>
              <a:t>• Половой системы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73695E-22B6-44B7-BF4C-3EAF9185E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9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D7C3A-BB37-4BE5-B2D9-0C8E029D3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3" y="263208"/>
            <a:ext cx="9521066" cy="976312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Влияние чрезмерного употребления соли на организм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032F94-27DF-4A41-8D9D-257833977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" y="2515150"/>
            <a:ext cx="3114776" cy="372215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DB6F676-6F11-43CF-A7FF-F0E0AD005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6073" y="1844100"/>
            <a:ext cx="1291882" cy="326438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Отёки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1924F-68F7-40BD-89A5-38DD71470909}"/>
              </a:ext>
            </a:extLst>
          </p:cNvPr>
          <p:cNvSpPr txBox="1"/>
          <p:nvPr/>
        </p:nvSpPr>
        <p:spPr>
          <a:xfrm>
            <a:off x="3453915" y="1499487"/>
            <a:ext cx="27172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Повышенное</a:t>
            </a:r>
          </a:p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артериальное давление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E4D20-AB0A-4E8A-BF4B-1BFACA2CB7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10679"/>
          <a:stretch/>
        </p:blipFill>
        <p:spPr>
          <a:xfrm>
            <a:off x="6382705" y="2515148"/>
            <a:ext cx="2808073" cy="372215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2ABB44-6F03-47A3-A425-37517BD10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6"/>
          <a:stretch/>
        </p:blipFill>
        <p:spPr>
          <a:xfrm>
            <a:off x="9269806" y="2515149"/>
            <a:ext cx="2867568" cy="372215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675630-BAE8-4B15-88F6-AE46FB16A3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8" r="24992"/>
          <a:stretch/>
        </p:blipFill>
        <p:spPr>
          <a:xfrm>
            <a:off x="3234668" y="2515148"/>
            <a:ext cx="3069009" cy="372215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Текст 3">
            <a:extLst>
              <a:ext uri="{FF2B5EF4-FFF2-40B4-BE49-F238E27FC236}">
                <a16:creationId xmlns:a16="http://schemas.microsoft.com/office/drawing/2014/main" id="{A12A16B2-936A-45AE-8E0B-EE5A0542BC0E}"/>
              </a:ext>
            </a:extLst>
          </p:cNvPr>
          <p:cNvSpPr txBox="1">
            <a:spLocks/>
          </p:cNvSpPr>
          <p:nvPr/>
        </p:nvSpPr>
        <p:spPr>
          <a:xfrm>
            <a:off x="7140800" y="1844099"/>
            <a:ext cx="1291882" cy="326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Мигрень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3A2400F5-EF0F-427B-B6F3-61774401F54A}"/>
              </a:ext>
            </a:extLst>
          </p:cNvPr>
          <p:cNvSpPr txBox="1">
            <a:spLocks/>
          </p:cNvSpPr>
          <p:nvPr/>
        </p:nvSpPr>
        <p:spPr>
          <a:xfrm>
            <a:off x="9732920" y="1845330"/>
            <a:ext cx="1941339" cy="489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Ожирение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998407-DC70-43E4-AA98-AED2D1CAC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D7C3A-BB37-4BE5-B2D9-0C8E029D3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3" y="263208"/>
            <a:ext cx="9521066" cy="976312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Влияние чрезмерного употребления соли на организм</a:t>
            </a: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2C175965-E8E5-48AE-A844-D9C3ECE45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80" y="1456177"/>
            <a:ext cx="3511455" cy="2614629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DB6F676-6F11-43CF-A7FF-F0E0AD005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41140" y="2427093"/>
            <a:ext cx="2443916" cy="672796"/>
          </a:xfrm>
        </p:spPr>
        <p:txBody>
          <a:bodyPr>
            <a:noAutofit/>
          </a:bodyPr>
          <a:lstStyle/>
          <a:p>
            <a:r>
              <a:rPr lang="ru-RU" sz="2400" dirty="0"/>
              <a:t>Атеросклероз сосудов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1924F-68F7-40BD-89A5-38DD71470909}"/>
              </a:ext>
            </a:extLst>
          </p:cNvPr>
          <p:cNvSpPr txBox="1"/>
          <p:nvPr/>
        </p:nvSpPr>
        <p:spPr>
          <a:xfrm>
            <a:off x="4004611" y="4846409"/>
            <a:ext cx="27172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Язвенная болезнь желудка и 12-перстной кишки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A12A16B2-936A-45AE-8E0B-EE5A0542BC0E}"/>
              </a:ext>
            </a:extLst>
          </p:cNvPr>
          <p:cNvSpPr txBox="1">
            <a:spLocks/>
          </p:cNvSpPr>
          <p:nvPr/>
        </p:nvSpPr>
        <p:spPr>
          <a:xfrm>
            <a:off x="10287000" y="2427093"/>
            <a:ext cx="1453351" cy="1301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</a:rPr>
              <a:t>Инфаркт, инсульт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3A2400F5-EF0F-427B-B6F3-61774401F54A}"/>
              </a:ext>
            </a:extLst>
          </p:cNvPr>
          <p:cNvSpPr txBox="1">
            <a:spLocks/>
          </p:cNvSpPr>
          <p:nvPr/>
        </p:nvSpPr>
        <p:spPr>
          <a:xfrm>
            <a:off x="10287000" y="5071600"/>
            <a:ext cx="1941339" cy="749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</a:rPr>
              <a:t>Камни в почках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FB24C0-7C6F-435A-8F55-2F79B358B7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r="11404"/>
          <a:stretch/>
        </p:blipFill>
        <p:spPr>
          <a:xfrm>
            <a:off x="6691680" y="4184910"/>
            <a:ext cx="3511455" cy="2523329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F36B8C-02F6-4EEE-AEAC-54BA7C3E6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t="1037" r="3087" b="-1037"/>
          <a:stretch/>
        </p:blipFill>
        <p:spPr>
          <a:xfrm>
            <a:off x="459798" y="1450934"/>
            <a:ext cx="3575013" cy="267559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22B465-BE0B-4AD7-80B0-B453273A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7" y="4184910"/>
            <a:ext cx="3575013" cy="2523329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EA5052-BD5A-47DA-95FC-441CBC312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17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C6E41B-8965-4636-A3CE-27412C127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3" y="2442022"/>
            <a:ext cx="1453359" cy="124625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CF1919-333F-4F2E-B1E1-77F912000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12573" r="6350" b="9889"/>
          <a:stretch/>
        </p:blipFill>
        <p:spPr>
          <a:xfrm>
            <a:off x="3911715" y="5463710"/>
            <a:ext cx="1603719" cy="1536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AAEA8-E768-4D67-B982-3FA12FEF0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17" y="1154326"/>
            <a:ext cx="1582029" cy="1582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8FE9B-A98C-4880-93E5-7F603838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5" y="183416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В чём вся соль?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F99C60-1A86-4CEC-A389-15906135D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172" y="1987028"/>
            <a:ext cx="1953651" cy="1953651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3D98043-1F82-4A74-B6FE-D930C5713716}"/>
              </a:ext>
            </a:extLst>
          </p:cNvPr>
          <p:cNvCxnSpPr>
            <a:cxnSpLocks/>
          </p:cNvCxnSpPr>
          <p:nvPr/>
        </p:nvCxnSpPr>
        <p:spPr>
          <a:xfrm flipV="1">
            <a:off x="6791904" y="2020642"/>
            <a:ext cx="1188603" cy="416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FDC3EF-97A2-40FD-94B4-A5AB09F85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49" y="893717"/>
            <a:ext cx="1193924" cy="80889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B241BDA-7853-4202-8A89-96C21D6C1B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7" t="24237" r="17403" b="31028"/>
          <a:stretch/>
        </p:blipFill>
        <p:spPr>
          <a:xfrm>
            <a:off x="604428" y="3559055"/>
            <a:ext cx="1912143" cy="140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F4174DC-7F60-4D22-B933-0899B96A95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9"/>
          <a:stretch/>
        </p:blipFill>
        <p:spPr>
          <a:xfrm>
            <a:off x="1895643" y="4836244"/>
            <a:ext cx="1912143" cy="1203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F56FCD6-F551-474E-B12F-C68B636DB5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14544" r="13073" b="14100"/>
          <a:stretch/>
        </p:blipFill>
        <p:spPr>
          <a:xfrm>
            <a:off x="5175077" y="5307023"/>
            <a:ext cx="1544329" cy="1754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9EB8FD-721B-4AB1-A59F-1E9538FD9F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40" y="5074050"/>
            <a:ext cx="1685180" cy="1685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F5CE5CF-D420-4DAF-9C25-9EB3D0BB8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4" r="-1413" b="-1"/>
          <a:stretch/>
        </p:blipFill>
        <p:spPr>
          <a:xfrm>
            <a:off x="9801474" y="4043331"/>
            <a:ext cx="1586394" cy="1363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C0471C7-5C0B-4582-8531-7DA887DAF4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r="12776"/>
          <a:stretch/>
        </p:blipFill>
        <p:spPr>
          <a:xfrm>
            <a:off x="10531500" y="2567095"/>
            <a:ext cx="1221181" cy="166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B4B2AE-0C8D-45CA-B342-7FF34A997F3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t="8983" r="7922" b="17464"/>
          <a:stretch/>
        </p:blipFill>
        <p:spPr>
          <a:xfrm>
            <a:off x="10102885" y="1273511"/>
            <a:ext cx="1673431" cy="1496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1BA6F08-4D22-4A4F-B9D4-8E1206CA8DE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2" b="4051"/>
          <a:stretch/>
        </p:blipFill>
        <p:spPr>
          <a:xfrm>
            <a:off x="8460443" y="724579"/>
            <a:ext cx="1822743" cy="109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F9D6BC0-256B-4048-935B-5445E4434687}"/>
              </a:ext>
            </a:extLst>
          </p:cNvPr>
          <p:cNvSpPr txBox="1"/>
          <p:nvPr/>
        </p:nvSpPr>
        <p:spPr>
          <a:xfrm>
            <a:off x="3591030" y="1363479"/>
            <a:ext cx="143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Маргарин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CA2263-40D5-4A44-8B05-6E4EF1FAAEA1}"/>
              </a:ext>
            </a:extLst>
          </p:cNvPr>
          <p:cNvSpPr txBox="1"/>
          <p:nvPr/>
        </p:nvSpPr>
        <p:spPr>
          <a:xfrm>
            <a:off x="2269393" y="2072690"/>
            <a:ext cx="11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Сыры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214A7A-8327-4B25-B605-7B5126E2792E}"/>
              </a:ext>
            </a:extLst>
          </p:cNvPr>
          <p:cNvSpPr txBox="1"/>
          <p:nvPr/>
        </p:nvSpPr>
        <p:spPr>
          <a:xfrm>
            <a:off x="1727590" y="3060010"/>
            <a:ext cx="2144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Копченое</a:t>
            </a:r>
          </a:p>
          <a:p>
            <a:r>
              <a:rPr lang="ru-RU" dirty="0"/>
              <a:t>Мясо, солонина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179A41-92BA-4CA4-BD7E-64E2781F31BA}"/>
              </a:ext>
            </a:extLst>
          </p:cNvPr>
          <p:cNvSpPr txBox="1"/>
          <p:nvPr/>
        </p:nvSpPr>
        <p:spPr>
          <a:xfrm>
            <a:off x="996915" y="4639070"/>
            <a:ext cx="143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Колбасы, сосиски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41D759-E67D-4B31-A201-3D35C2958AD6}"/>
              </a:ext>
            </a:extLst>
          </p:cNvPr>
          <p:cNvSpPr txBox="1"/>
          <p:nvPr/>
        </p:nvSpPr>
        <p:spPr>
          <a:xfrm>
            <a:off x="1471078" y="5890878"/>
            <a:ext cx="2173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Мясные, рыбные полуфабрикаты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31D62C5-0BA2-4C83-863C-AA03BA2F460C}"/>
              </a:ext>
            </a:extLst>
          </p:cNvPr>
          <p:cNvSpPr txBox="1"/>
          <p:nvPr/>
        </p:nvSpPr>
        <p:spPr>
          <a:xfrm>
            <a:off x="3640224" y="4985627"/>
            <a:ext cx="331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Мясные, рыбные, овощные консервы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3645F6-B26F-4037-A5DC-58227835893C}"/>
              </a:ext>
            </a:extLst>
          </p:cNvPr>
          <p:cNvSpPr txBox="1"/>
          <p:nvPr/>
        </p:nvSpPr>
        <p:spPr>
          <a:xfrm>
            <a:off x="7165315" y="1229963"/>
            <a:ext cx="143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Бульонные кубики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517DF03-0EC7-4E2C-87BB-4E70DBBA4118}"/>
              </a:ext>
            </a:extLst>
          </p:cNvPr>
          <p:cNvSpPr txBox="1"/>
          <p:nvPr/>
        </p:nvSpPr>
        <p:spPr>
          <a:xfrm>
            <a:off x="8392423" y="1909895"/>
            <a:ext cx="195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Супы быстрого</a:t>
            </a:r>
          </a:p>
          <a:p>
            <a:pPr algn="r"/>
            <a:r>
              <a:rPr lang="ru-RU" dirty="0"/>
              <a:t>приготовления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1089377-F361-4C60-A093-51631D1F612D}"/>
              </a:ext>
            </a:extLst>
          </p:cNvPr>
          <p:cNvSpPr txBox="1"/>
          <p:nvPr/>
        </p:nvSpPr>
        <p:spPr>
          <a:xfrm>
            <a:off x="9253910" y="3136396"/>
            <a:ext cx="143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Кетчуп, соусы</a:t>
            </a:r>
          </a:p>
        </p:txBody>
      </p: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DE0909FA-F841-463A-A9BF-049F4C332AA6}"/>
              </a:ext>
            </a:extLst>
          </p:cNvPr>
          <p:cNvCxnSpPr>
            <a:cxnSpLocks/>
          </p:cNvCxnSpPr>
          <p:nvPr/>
        </p:nvCxnSpPr>
        <p:spPr>
          <a:xfrm flipH="1" flipV="1">
            <a:off x="4211494" y="1980284"/>
            <a:ext cx="1188603" cy="416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2128966A-C98E-4D89-B318-08EDC6DD4839}"/>
              </a:ext>
            </a:extLst>
          </p:cNvPr>
          <p:cNvCxnSpPr>
            <a:cxnSpLocks/>
          </p:cNvCxnSpPr>
          <p:nvPr/>
        </p:nvCxnSpPr>
        <p:spPr>
          <a:xfrm flipV="1">
            <a:off x="6930196" y="2410906"/>
            <a:ext cx="1344344" cy="257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4D452D7-A04A-4A0D-9D74-2FC813138776}"/>
              </a:ext>
            </a:extLst>
          </p:cNvPr>
          <p:cNvSpPr txBox="1"/>
          <p:nvPr/>
        </p:nvSpPr>
        <p:spPr>
          <a:xfrm>
            <a:off x="9920949" y="5278503"/>
            <a:ext cx="244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Соленые орешки, арахисовая паста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9982AB1-C52F-4E65-AE2C-C269D6C31C4D}"/>
              </a:ext>
            </a:extLst>
          </p:cNvPr>
          <p:cNvSpPr txBox="1"/>
          <p:nvPr/>
        </p:nvSpPr>
        <p:spPr>
          <a:xfrm>
            <a:off x="8703484" y="4919356"/>
            <a:ext cx="121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Чипсы</a:t>
            </a:r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0F3F4F57-6142-4FA7-A7D7-5F698C3F3969}"/>
              </a:ext>
            </a:extLst>
          </p:cNvPr>
          <p:cNvCxnSpPr>
            <a:cxnSpLocks/>
          </p:cNvCxnSpPr>
          <p:nvPr/>
        </p:nvCxnSpPr>
        <p:spPr>
          <a:xfrm flipH="1" flipV="1">
            <a:off x="3807786" y="2362997"/>
            <a:ext cx="1553239" cy="267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FE5448D5-9DA8-49B8-B77E-22E0CA6F4A75}"/>
              </a:ext>
            </a:extLst>
          </p:cNvPr>
          <p:cNvCxnSpPr>
            <a:cxnSpLocks/>
          </p:cNvCxnSpPr>
          <p:nvPr/>
        </p:nvCxnSpPr>
        <p:spPr>
          <a:xfrm>
            <a:off x="7072823" y="2999600"/>
            <a:ext cx="1889506" cy="28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6F7D9482-70D8-4356-A0BC-B81384DD0810}"/>
              </a:ext>
            </a:extLst>
          </p:cNvPr>
          <p:cNvCxnSpPr>
            <a:cxnSpLocks/>
          </p:cNvCxnSpPr>
          <p:nvPr/>
        </p:nvCxnSpPr>
        <p:spPr>
          <a:xfrm flipH="1">
            <a:off x="3356071" y="2998890"/>
            <a:ext cx="1889506" cy="28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87D7C3E1-1FA4-44E0-BA5A-8A21B6E3D36F}"/>
              </a:ext>
            </a:extLst>
          </p:cNvPr>
          <p:cNvCxnSpPr>
            <a:cxnSpLocks/>
          </p:cNvCxnSpPr>
          <p:nvPr/>
        </p:nvCxnSpPr>
        <p:spPr>
          <a:xfrm>
            <a:off x="7344226" y="3423716"/>
            <a:ext cx="1916854" cy="649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F465BFA5-38AF-4BD7-AFE9-474E1CF32B11}"/>
              </a:ext>
            </a:extLst>
          </p:cNvPr>
          <p:cNvCxnSpPr>
            <a:cxnSpLocks/>
          </p:cNvCxnSpPr>
          <p:nvPr/>
        </p:nvCxnSpPr>
        <p:spPr>
          <a:xfrm flipH="1">
            <a:off x="3219889" y="3451530"/>
            <a:ext cx="1916854" cy="649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46514D63-AB24-4BCB-89C9-2AACDAA39BBB}"/>
              </a:ext>
            </a:extLst>
          </p:cNvPr>
          <p:cNvCxnSpPr>
            <a:cxnSpLocks/>
          </p:cNvCxnSpPr>
          <p:nvPr/>
        </p:nvCxnSpPr>
        <p:spPr>
          <a:xfrm>
            <a:off x="7433278" y="3939869"/>
            <a:ext cx="1208716" cy="714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32308346-05B8-4F85-9FCD-20FDDAAEFD91}"/>
              </a:ext>
            </a:extLst>
          </p:cNvPr>
          <p:cNvCxnSpPr>
            <a:cxnSpLocks/>
          </p:cNvCxnSpPr>
          <p:nvPr/>
        </p:nvCxnSpPr>
        <p:spPr>
          <a:xfrm flipH="1">
            <a:off x="3507136" y="3946671"/>
            <a:ext cx="1428198" cy="692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604130D8-A777-4803-A4D3-1B6C842F2B30}"/>
              </a:ext>
            </a:extLst>
          </p:cNvPr>
          <p:cNvCxnSpPr>
            <a:cxnSpLocks/>
          </p:cNvCxnSpPr>
          <p:nvPr/>
        </p:nvCxnSpPr>
        <p:spPr>
          <a:xfrm>
            <a:off x="6848929" y="4121808"/>
            <a:ext cx="438673" cy="65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10803ADA-5ABF-424D-8E8D-95D1E3B9495A}"/>
              </a:ext>
            </a:extLst>
          </p:cNvPr>
          <p:cNvCxnSpPr>
            <a:cxnSpLocks/>
          </p:cNvCxnSpPr>
          <p:nvPr/>
        </p:nvCxnSpPr>
        <p:spPr>
          <a:xfrm flipH="1">
            <a:off x="5008485" y="4155994"/>
            <a:ext cx="355649" cy="569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D926D-7F6F-432F-99BE-CFD4DE8F03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28" y="5197935"/>
            <a:ext cx="1478715" cy="118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4276AD2-C45A-4341-B530-93657166D88C}"/>
              </a:ext>
            </a:extLst>
          </p:cNvPr>
          <p:cNvSpPr txBox="1"/>
          <p:nvPr/>
        </p:nvSpPr>
        <p:spPr>
          <a:xfrm>
            <a:off x="7330478" y="4962235"/>
            <a:ext cx="924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Хлеб</a:t>
            </a:r>
          </a:p>
        </p:txBody>
      </p: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53E4FBF0-6305-4F15-9F57-B4EB444CAD0D}"/>
              </a:ext>
            </a:extLst>
          </p:cNvPr>
          <p:cNvCxnSpPr>
            <a:cxnSpLocks/>
          </p:cNvCxnSpPr>
          <p:nvPr/>
        </p:nvCxnSpPr>
        <p:spPr>
          <a:xfrm>
            <a:off x="6095997" y="4227110"/>
            <a:ext cx="0" cy="587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35C9390-EF60-4D53-A8B1-0FE602DF241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99C75-0362-479E-A1CB-DA6A66DA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210" y="624110"/>
            <a:ext cx="10153934" cy="1280890"/>
          </a:xfrm>
        </p:spPr>
        <p:txBody>
          <a:bodyPr>
            <a:normAutofit fontScale="90000"/>
          </a:bodyPr>
          <a:lstStyle/>
          <a:p>
            <a:r>
              <a:rPr lang="ru-RU" dirty="0"/>
              <a:t>Содержание соли в различных видах сыра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C1612-18A5-4BDA-9A91-60DFD8A43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3" y="2259180"/>
            <a:ext cx="2940808" cy="19581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45729A-CE26-4158-8EB1-BA478DA2A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68" y="2259180"/>
            <a:ext cx="2955694" cy="19581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E0A58B-2FA9-410A-98CB-F228CFCE9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69" y="2289887"/>
            <a:ext cx="2009775" cy="19581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23DCDF-FCF8-4206-B58C-39E5FF1B08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r="11583"/>
          <a:stretch/>
        </p:blipFill>
        <p:spPr>
          <a:xfrm>
            <a:off x="9092451" y="2259180"/>
            <a:ext cx="2872190" cy="1958148"/>
          </a:xfrm>
          <a:prstGeom prst="rect">
            <a:avLst/>
          </a:prstGeom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380CBFB8-C1D7-4D88-A5F2-B935CD73BA19}"/>
              </a:ext>
            </a:extLst>
          </p:cNvPr>
          <p:cNvSpPr/>
          <p:nvPr/>
        </p:nvSpPr>
        <p:spPr>
          <a:xfrm>
            <a:off x="681253" y="5281684"/>
            <a:ext cx="11246891" cy="362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ADB0B9-4267-48FF-88FC-AF80C30ED9C7}"/>
              </a:ext>
            </a:extLst>
          </p:cNvPr>
          <p:cNvSpPr txBox="1"/>
          <p:nvPr/>
        </p:nvSpPr>
        <p:spPr>
          <a:xfrm>
            <a:off x="977382" y="4549486"/>
            <a:ext cx="23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Брынза, сулугуни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08580-C32F-44C8-BCA1-A1F9AA6D6B42}"/>
              </a:ext>
            </a:extLst>
          </p:cNvPr>
          <p:cNvSpPr txBox="1"/>
          <p:nvPr/>
        </p:nvSpPr>
        <p:spPr>
          <a:xfrm>
            <a:off x="3956148" y="4549486"/>
            <a:ext cx="23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Пармезан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ADFF34-0648-4F21-BBEB-23766B3E12EA}"/>
              </a:ext>
            </a:extLst>
          </p:cNvPr>
          <p:cNvSpPr txBox="1"/>
          <p:nvPr/>
        </p:nvSpPr>
        <p:spPr>
          <a:xfrm>
            <a:off x="6743901" y="4549486"/>
            <a:ext cx="23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Эдам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E89096-B025-4745-827D-7BBAF06065E3}"/>
              </a:ext>
            </a:extLst>
          </p:cNvPr>
          <p:cNvSpPr txBox="1"/>
          <p:nvPr/>
        </p:nvSpPr>
        <p:spPr>
          <a:xfrm>
            <a:off x="9354271" y="4546253"/>
            <a:ext cx="23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Рикотта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2DCA03-9C43-431E-BA6C-099340A3D775}"/>
              </a:ext>
            </a:extLst>
          </p:cNvPr>
          <p:cNvSpPr txBox="1"/>
          <p:nvPr/>
        </p:nvSpPr>
        <p:spPr>
          <a:xfrm>
            <a:off x="3325932" y="5613842"/>
            <a:ext cx="533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Уменьшение содержащейся соли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797B3D-D02D-48D6-BE24-7775AA98FD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24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9F04C-B2F3-4914-826D-FF4A45ED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96" y="114100"/>
            <a:ext cx="9481624" cy="1280890"/>
          </a:xfrm>
        </p:spPr>
        <p:txBody>
          <a:bodyPr>
            <a:noAutofit/>
          </a:bodyPr>
          <a:lstStyle/>
          <a:p>
            <a:r>
              <a:rPr lang="ru-RU" sz="3800" dirty="0"/>
              <a:t>Как уменьшить потребление соли?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A89D8AEC-F2AD-4593-90FA-ACC1E9070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3726025"/>
              </p:ext>
            </p:extLst>
          </p:nvPr>
        </p:nvGraphicFramePr>
        <p:xfrm>
          <a:off x="701457" y="970672"/>
          <a:ext cx="11213877" cy="588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FDA555-A687-4985-B5FB-786AB1F9E0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533378" cy="109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49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1AA6D-52D2-46CC-ADA5-5839ACBB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676" y="258351"/>
            <a:ext cx="8911687" cy="838929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Разновидности соли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9A7AD5-C263-4467-8016-9285867EC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46" y="1097280"/>
            <a:ext cx="1600779" cy="26610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558C21-EF57-4130-A7F8-C630EC666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2" y="3903330"/>
            <a:ext cx="2045514" cy="27579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F96294-A830-4D48-8A51-1570F9F6F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19" y="1563416"/>
            <a:ext cx="2359070" cy="17703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EB2C61-5F32-405D-A20B-93DBD7BEC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42" y="3903329"/>
            <a:ext cx="2003381" cy="26610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650ADB-FBFD-46E1-AF9E-DC1C7A57F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312" y="3903328"/>
            <a:ext cx="1440762" cy="2661038"/>
          </a:xfrm>
          <a:prstGeom prst="rect">
            <a:avLst/>
          </a:prstGeom>
        </p:spPr>
      </p:pic>
      <p:sp>
        <p:nvSpPr>
          <p:cNvPr id="15" name="Текст 3">
            <a:extLst>
              <a:ext uri="{FF2B5EF4-FFF2-40B4-BE49-F238E27FC236}">
                <a16:creationId xmlns:a16="http://schemas.microsoft.com/office/drawing/2014/main" id="{8232ABCD-F51C-4280-B55B-5FED939DEF0B}"/>
              </a:ext>
            </a:extLst>
          </p:cNvPr>
          <p:cNvSpPr txBox="1">
            <a:spLocks/>
          </p:cNvSpPr>
          <p:nvPr/>
        </p:nvSpPr>
        <p:spPr>
          <a:xfrm>
            <a:off x="4382799" y="2427798"/>
            <a:ext cx="2443916" cy="6727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Морская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соль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736EEC7F-1A9C-4BE1-BA8E-8217E5A93DEC}"/>
              </a:ext>
            </a:extLst>
          </p:cNvPr>
          <p:cNvSpPr txBox="1">
            <a:spLocks/>
          </p:cNvSpPr>
          <p:nvPr/>
        </p:nvSpPr>
        <p:spPr>
          <a:xfrm>
            <a:off x="2561651" y="5570246"/>
            <a:ext cx="2443916" cy="6727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Поваренная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соль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C872F7F4-99E8-4E0C-BC21-89E6DA2A29CE}"/>
              </a:ext>
            </a:extLst>
          </p:cNvPr>
          <p:cNvSpPr txBox="1">
            <a:spLocks/>
          </p:cNvSpPr>
          <p:nvPr/>
        </p:nvSpPr>
        <p:spPr>
          <a:xfrm>
            <a:off x="8817435" y="2454767"/>
            <a:ext cx="2443916" cy="6727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Каменная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соль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01E8FB65-A369-40C7-BC22-E4A5E1457650}"/>
              </a:ext>
            </a:extLst>
          </p:cNvPr>
          <p:cNvSpPr txBox="1">
            <a:spLocks/>
          </p:cNvSpPr>
          <p:nvPr/>
        </p:nvSpPr>
        <p:spPr>
          <a:xfrm>
            <a:off x="6613119" y="5570244"/>
            <a:ext cx="2443916" cy="6727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Экстра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соль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F5938B76-E831-46D5-8809-96DE2C13BF20}"/>
              </a:ext>
            </a:extLst>
          </p:cNvPr>
          <p:cNvSpPr txBox="1">
            <a:spLocks/>
          </p:cNvSpPr>
          <p:nvPr/>
        </p:nvSpPr>
        <p:spPr>
          <a:xfrm>
            <a:off x="9946007" y="5570244"/>
            <a:ext cx="2443916" cy="6727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Йодированная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6DADBB-F9B8-4CF2-8188-38F0389BCF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6400" cy="11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010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</TotalTime>
  <Words>574</Words>
  <Application>Microsoft Office PowerPoint</Application>
  <PresentationFormat>Широкоэкранный</PresentationFormat>
  <Paragraphs>133</Paragraphs>
  <Slides>25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О вреде избыточного потребления соли и сахара</vt:lpstr>
      <vt:lpstr>«Белая смерть» и «Сладкий яд»</vt:lpstr>
      <vt:lpstr>СОЛЬ ВАЖНА, НО В МЕРУ</vt:lpstr>
      <vt:lpstr>Влияние чрезмерного употребления соли на организм</vt:lpstr>
      <vt:lpstr>Влияние чрезмерного употребления соли на организм</vt:lpstr>
      <vt:lpstr>В чём вся соль?</vt:lpstr>
      <vt:lpstr>Содержание соли в различных видах сыра</vt:lpstr>
      <vt:lpstr>Как уменьшить потребление соли?</vt:lpstr>
      <vt:lpstr>Разновидности соли</vt:lpstr>
      <vt:lpstr>Сахарные дела</vt:lpstr>
      <vt:lpstr>САХАРА</vt:lpstr>
      <vt:lpstr>Норма потребления сахара</vt:lpstr>
      <vt:lpstr>Содержание сахара в крови</vt:lpstr>
      <vt:lpstr>Гипергликемия - повышение сахара в крови выше 7 ммоль/л    </vt:lpstr>
      <vt:lpstr>Горькая правда о сладком яде</vt:lpstr>
      <vt:lpstr>Горькая правда о сладком яде</vt:lpstr>
      <vt:lpstr>В каких продуктах много сахара?</vt:lpstr>
      <vt:lpstr>Презентация PowerPoint</vt:lpstr>
      <vt:lpstr>Презентация PowerPoint</vt:lpstr>
      <vt:lpstr>Как уменьшить потребление сахара?</vt:lpstr>
      <vt:lpstr>Как уменьшить потребление сахара?</vt:lpstr>
      <vt:lpstr>Заменители сахара</vt:lpstr>
      <vt:lpstr>Сахар на прилавках</vt:lpstr>
      <vt:lpstr>Презентация PowerPoint</vt:lpstr>
      <vt:lpstr>“Мудрец будет скорее избегать болезней, чем выбирать средства против них. ”  Томас Мор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Ноцмп Ноцмп</cp:lastModifiedBy>
  <cp:revision>79</cp:revision>
  <dcterms:created xsi:type="dcterms:W3CDTF">2021-08-18T06:12:37Z</dcterms:created>
  <dcterms:modified xsi:type="dcterms:W3CDTF">2026-01-13T13:56:19Z</dcterms:modified>
</cp:coreProperties>
</file>